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448" r:id="rId5"/>
    <p:sldId id="2462" r:id="rId6"/>
    <p:sldId id="259" r:id="rId7"/>
    <p:sldId id="2463" r:id="rId8"/>
    <p:sldId id="2464" r:id="rId9"/>
    <p:sldId id="2465" r:id="rId10"/>
    <p:sldId id="2466" r:id="rId11"/>
    <p:sldId id="2467" r:id="rId12"/>
    <p:sldId id="2469" r:id="rId13"/>
    <p:sldId id="2451" r:id="rId14"/>
    <p:sldId id="2471" r:id="rId15"/>
    <p:sldId id="2470" r:id="rId16"/>
    <p:sldId id="2472" r:id="rId17"/>
    <p:sldId id="2473" r:id="rId18"/>
    <p:sldId id="2474" r:id="rId19"/>
    <p:sldId id="2475" r:id="rId20"/>
    <p:sldId id="2476" r:id="rId21"/>
    <p:sldId id="2477" r:id="rId22"/>
    <p:sldId id="2478" r:id="rId23"/>
    <p:sldId id="2479" r:id="rId24"/>
    <p:sldId id="2480" r:id="rId25"/>
    <p:sldId id="2481" r:id="rId26"/>
    <p:sldId id="243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B91B9D-3695-47DE-ABF1-A254D77B1D3A}" v="54" dt="2023-12-04T00:13:57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>
        <p:scale>
          <a:sx n="80" d="100"/>
          <a:sy n="80" d="100"/>
        </p:scale>
        <p:origin x="782" y="110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n Nguyen Bao Ngoc" userId="bf2605ad4189dd43" providerId="LiveId" clId="{EDB91B9D-3695-47DE-ABF1-A254D77B1D3A}"/>
    <pc:docChg chg="undo custSel addSld delSld modSld">
      <pc:chgData name="Tran Nguyen Bao Ngoc" userId="bf2605ad4189dd43" providerId="LiveId" clId="{EDB91B9D-3695-47DE-ABF1-A254D77B1D3A}" dt="2023-12-04T00:14:45.633" v="369" actId="478"/>
      <pc:docMkLst>
        <pc:docMk/>
      </pc:docMkLst>
      <pc:sldChg chg="addSp delSp modSp mod">
        <pc:chgData name="Tran Nguyen Bao Ngoc" userId="bf2605ad4189dd43" providerId="LiveId" clId="{EDB91B9D-3695-47DE-ABF1-A254D77B1D3A}" dt="2023-12-03T23:50:58.685" v="79" actId="14734"/>
        <pc:sldMkLst>
          <pc:docMk/>
          <pc:sldMk cId="1325373587" sldId="259"/>
        </pc:sldMkLst>
        <pc:spChg chg="add del mod">
          <ac:chgData name="Tran Nguyen Bao Ngoc" userId="bf2605ad4189dd43" providerId="LiveId" clId="{EDB91B9D-3695-47DE-ABF1-A254D77B1D3A}" dt="2023-12-03T23:48:56.585" v="57" actId="478"/>
          <ac:spMkLst>
            <pc:docMk/>
            <pc:sldMk cId="1325373587" sldId="259"/>
            <ac:spMk id="3" creationId="{6973975D-E841-2EEC-9B59-5754E2F687DA}"/>
          </ac:spMkLst>
        </pc:spChg>
        <pc:spChg chg="mod">
          <ac:chgData name="Tran Nguyen Bao Ngoc" userId="bf2605ad4189dd43" providerId="LiveId" clId="{EDB91B9D-3695-47DE-ABF1-A254D77B1D3A}" dt="2023-12-03T23:48:02.219" v="15" actId="20577"/>
          <ac:spMkLst>
            <pc:docMk/>
            <pc:sldMk cId="1325373587" sldId="259"/>
            <ac:spMk id="8" creationId="{103950CF-5BF2-4FB0-A36C-48C194F39E12}"/>
          </ac:spMkLst>
        </pc:spChg>
        <pc:spChg chg="del">
          <ac:chgData name="Tran Nguyen Bao Ngoc" userId="bf2605ad4189dd43" providerId="LiveId" clId="{EDB91B9D-3695-47DE-ABF1-A254D77B1D3A}" dt="2023-12-03T23:48:52.722" v="56" actId="478"/>
          <ac:spMkLst>
            <pc:docMk/>
            <pc:sldMk cId="1325373587" sldId="259"/>
            <ac:spMk id="9" creationId="{256319DF-036A-473B-95D3-C5F6FF849FD4}"/>
          </ac:spMkLst>
        </pc:spChg>
        <pc:spChg chg="mod">
          <ac:chgData name="Tran Nguyen Bao Ngoc" userId="bf2605ad4189dd43" providerId="LiveId" clId="{EDB91B9D-3695-47DE-ABF1-A254D77B1D3A}" dt="2023-12-03T23:48:25.742" v="55" actId="20577"/>
          <ac:spMkLst>
            <pc:docMk/>
            <pc:sldMk cId="1325373587" sldId="259"/>
            <ac:spMk id="10" creationId="{255FA470-23EB-4512-8FFB-28DDAB08B002}"/>
          </ac:spMkLst>
        </pc:spChg>
        <pc:graphicFrameChg chg="add del mod">
          <ac:chgData name="Tran Nguyen Bao Ngoc" userId="bf2605ad4189dd43" providerId="LiveId" clId="{EDB91B9D-3695-47DE-ABF1-A254D77B1D3A}" dt="2023-12-03T23:49:04.436" v="61"/>
          <ac:graphicFrameMkLst>
            <pc:docMk/>
            <pc:sldMk cId="1325373587" sldId="259"/>
            <ac:graphicFrameMk id="6" creationId="{109C5C82-6920-063A-F9E7-7838E98A8F3D}"/>
          </ac:graphicFrameMkLst>
        </pc:graphicFrameChg>
        <pc:graphicFrameChg chg="add mod modGraphic">
          <ac:chgData name="Tran Nguyen Bao Ngoc" userId="bf2605ad4189dd43" providerId="LiveId" clId="{EDB91B9D-3695-47DE-ABF1-A254D77B1D3A}" dt="2023-12-03T23:50:58.685" v="79" actId="14734"/>
          <ac:graphicFrameMkLst>
            <pc:docMk/>
            <pc:sldMk cId="1325373587" sldId="259"/>
            <ac:graphicFrameMk id="7" creationId="{00F73973-9253-543E-F01D-0F6B2985052D}"/>
          </ac:graphicFrameMkLst>
        </pc:graphicFrameChg>
      </pc:sldChg>
      <pc:sldChg chg="del">
        <pc:chgData name="Tran Nguyen Bao Ngoc" userId="bf2605ad4189dd43" providerId="LiveId" clId="{EDB91B9D-3695-47DE-ABF1-A254D77B1D3A}" dt="2023-12-04T00:11:48.825" v="341" actId="47"/>
        <pc:sldMkLst>
          <pc:docMk/>
          <pc:sldMk cId="2720361709" sldId="260"/>
        </pc:sldMkLst>
      </pc:sldChg>
      <pc:sldChg chg="del">
        <pc:chgData name="Tran Nguyen Bao Ngoc" userId="bf2605ad4189dd43" providerId="LiveId" clId="{EDB91B9D-3695-47DE-ABF1-A254D77B1D3A}" dt="2023-12-04T00:11:41.274" v="340" actId="47"/>
        <pc:sldMkLst>
          <pc:docMk/>
          <pc:sldMk cId="1619265676" sldId="262"/>
        </pc:sldMkLst>
      </pc:sldChg>
      <pc:sldChg chg="del">
        <pc:chgData name="Tran Nguyen Bao Ngoc" userId="bf2605ad4189dd43" providerId="LiveId" clId="{EDB91B9D-3695-47DE-ABF1-A254D77B1D3A}" dt="2023-12-04T00:07:45.318" v="264" actId="47"/>
        <pc:sldMkLst>
          <pc:docMk/>
          <pc:sldMk cId="869470413" sldId="2432"/>
        </pc:sldMkLst>
      </pc:sldChg>
      <pc:sldChg chg="del">
        <pc:chgData name="Tran Nguyen Bao Ngoc" userId="bf2605ad4189dd43" providerId="LiveId" clId="{EDB91B9D-3695-47DE-ABF1-A254D77B1D3A}" dt="2023-12-04T00:11:25.178" v="337" actId="47"/>
        <pc:sldMkLst>
          <pc:docMk/>
          <pc:sldMk cId="2779095684" sldId="2433"/>
        </pc:sldMkLst>
      </pc:sldChg>
      <pc:sldChg chg="addSp delSp modSp mod">
        <pc:chgData name="Tran Nguyen Bao Ngoc" userId="bf2605ad4189dd43" providerId="LiveId" clId="{EDB91B9D-3695-47DE-ABF1-A254D77B1D3A}" dt="2023-12-04T00:14:45.633" v="369" actId="478"/>
        <pc:sldMkLst>
          <pc:docMk/>
          <pc:sldMk cId="927727573" sldId="2436"/>
        </pc:sldMkLst>
        <pc:spChg chg="add del">
          <ac:chgData name="Tran Nguyen Bao Ngoc" userId="bf2605ad4189dd43" providerId="LiveId" clId="{EDB91B9D-3695-47DE-ABF1-A254D77B1D3A}" dt="2023-12-04T00:14:21.680" v="359" actId="21"/>
          <ac:spMkLst>
            <pc:docMk/>
            <pc:sldMk cId="927727573" sldId="2436"/>
            <ac:spMk id="3" creationId="{C747C414-85D9-40D6-9BB3-5AF68A84F413}"/>
          </ac:spMkLst>
        </pc:spChg>
        <pc:spChg chg="add del mod">
          <ac:chgData name="Tran Nguyen Bao Ngoc" userId="bf2605ad4189dd43" providerId="LiveId" clId="{EDB91B9D-3695-47DE-ABF1-A254D77B1D3A}" dt="2023-12-04T00:14:18.027" v="358" actId="478"/>
          <ac:spMkLst>
            <pc:docMk/>
            <pc:sldMk cId="927727573" sldId="2436"/>
            <ac:spMk id="4" creationId="{B4F991B3-3F5A-D5E3-F14E-25A958E1DCBC}"/>
          </ac:spMkLst>
        </pc:spChg>
        <pc:spChg chg="add del mod">
          <ac:chgData name="Tran Nguyen Bao Ngoc" userId="bf2605ad4189dd43" providerId="LiveId" clId="{EDB91B9D-3695-47DE-ABF1-A254D77B1D3A}" dt="2023-12-04T00:14:25.472" v="360" actId="21"/>
          <ac:spMkLst>
            <pc:docMk/>
            <pc:sldMk cId="927727573" sldId="2436"/>
            <ac:spMk id="7" creationId="{CAD2442E-5EE0-EDF0-10CC-0FA40BA1D5E6}"/>
          </ac:spMkLst>
        </pc:spChg>
        <pc:spChg chg="del mod">
          <ac:chgData name="Tran Nguyen Bao Ngoc" userId="bf2605ad4189dd43" providerId="LiveId" clId="{EDB91B9D-3695-47DE-ABF1-A254D77B1D3A}" dt="2023-12-04T00:14:45.633" v="369" actId="478"/>
          <ac:spMkLst>
            <pc:docMk/>
            <pc:sldMk cId="927727573" sldId="2436"/>
            <ac:spMk id="8" creationId="{0B070B25-2BBC-49AC-9CFA-1CD7195DF2D6}"/>
          </ac:spMkLst>
        </pc:spChg>
        <pc:spChg chg="del mod">
          <ac:chgData name="Tran Nguyen Bao Ngoc" userId="bf2605ad4189dd43" providerId="LiveId" clId="{EDB91B9D-3695-47DE-ABF1-A254D77B1D3A}" dt="2023-12-04T00:14:43.160" v="368" actId="478"/>
          <ac:spMkLst>
            <pc:docMk/>
            <pc:sldMk cId="927727573" sldId="2436"/>
            <ac:spMk id="9" creationId="{9E2524A0-105C-4170-BB48-CD0756FB3DFE}"/>
          </ac:spMkLst>
        </pc:spChg>
        <pc:spChg chg="del mod">
          <ac:chgData name="Tran Nguyen Bao Ngoc" userId="bf2605ad4189dd43" providerId="LiveId" clId="{EDB91B9D-3695-47DE-ABF1-A254D77B1D3A}" dt="2023-12-04T00:14:38.305" v="365" actId="478"/>
          <ac:spMkLst>
            <pc:docMk/>
            <pc:sldMk cId="927727573" sldId="2436"/>
            <ac:spMk id="10" creationId="{6E57A531-5B0F-485D-A015-BC78AD089BA6}"/>
          </ac:spMkLst>
        </pc:spChg>
        <pc:picChg chg="add del">
          <ac:chgData name="Tran Nguyen Bao Ngoc" userId="bf2605ad4189dd43" providerId="LiveId" clId="{EDB91B9D-3695-47DE-ABF1-A254D77B1D3A}" dt="2023-12-04T00:14:40.960" v="367" actId="478"/>
          <ac:picMkLst>
            <pc:docMk/>
            <pc:sldMk cId="927727573" sldId="2436"/>
            <ac:picMk id="40" creationId="{D5C5EA1B-F06D-4AD1-B526-89C2DF772232}"/>
          </ac:picMkLst>
        </pc:picChg>
      </pc:sldChg>
      <pc:sldChg chg="del">
        <pc:chgData name="Tran Nguyen Bao Ngoc" userId="bf2605ad4189dd43" providerId="LiveId" clId="{EDB91B9D-3695-47DE-ABF1-A254D77B1D3A}" dt="2023-12-04T00:11:27.863" v="338" actId="47"/>
        <pc:sldMkLst>
          <pc:docMk/>
          <pc:sldMk cId="839779156" sldId="2450"/>
        </pc:sldMkLst>
      </pc:sldChg>
      <pc:sldChg chg="modSp mod">
        <pc:chgData name="Tran Nguyen Bao Ngoc" userId="bf2605ad4189dd43" providerId="LiveId" clId="{EDB91B9D-3695-47DE-ABF1-A254D77B1D3A}" dt="2023-12-04T00:01:10.557" v="200" actId="20577"/>
        <pc:sldMkLst>
          <pc:docMk/>
          <pc:sldMk cId="2944765398" sldId="2451"/>
        </pc:sldMkLst>
        <pc:spChg chg="mod">
          <ac:chgData name="Tran Nguyen Bao Ngoc" userId="bf2605ad4189dd43" providerId="LiveId" clId="{EDB91B9D-3695-47DE-ABF1-A254D77B1D3A}" dt="2023-12-04T00:01:10.557" v="200" actId="20577"/>
          <ac:spMkLst>
            <pc:docMk/>
            <pc:sldMk cId="2944765398" sldId="2451"/>
            <ac:spMk id="3" creationId="{1D24B42B-925B-494C-A986-BD85E8117E1E}"/>
          </ac:spMkLst>
        </pc:spChg>
      </pc:sldChg>
      <pc:sldChg chg="del">
        <pc:chgData name="Tran Nguyen Bao Ngoc" userId="bf2605ad4189dd43" providerId="LiveId" clId="{EDB91B9D-3695-47DE-ABF1-A254D77B1D3A}" dt="2023-12-04T00:11:41.274" v="340" actId="47"/>
        <pc:sldMkLst>
          <pc:docMk/>
          <pc:sldMk cId="2129108354" sldId="2453"/>
        </pc:sldMkLst>
      </pc:sldChg>
      <pc:sldChg chg="del">
        <pc:chgData name="Tran Nguyen Bao Ngoc" userId="bf2605ad4189dd43" providerId="LiveId" clId="{EDB91B9D-3695-47DE-ABF1-A254D77B1D3A}" dt="2023-12-04T00:11:41.274" v="340" actId="47"/>
        <pc:sldMkLst>
          <pc:docMk/>
          <pc:sldMk cId="714960598" sldId="2454"/>
        </pc:sldMkLst>
      </pc:sldChg>
      <pc:sldChg chg="del">
        <pc:chgData name="Tran Nguyen Bao Ngoc" userId="bf2605ad4189dd43" providerId="LiveId" clId="{EDB91B9D-3695-47DE-ABF1-A254D77B1D3A}" dt="2023-12-04T00:11:41.274" v="340" actId="47"/>
        <pc:sldMkLst>
          <pc:docMk/>
          <pc:sldMk cId="3516891798" sldId="2456"/>
        </pc:sldMkLst>
      </pc:sldChg>
      <pc:sldChg chg="del">
        <pc:chgData name="Tran Nguyen Bao Ngoc" userId="bf2605ad4189dd43" providerId="LiveId" clId="{EDB91B9D-3695-47DE-ABF1-A254D77B1D3A}" dt="2023-12-04T00:11:33.566" v="339" actId="47"/>
        <pc:sldMkLst>
          <pc:docMk/>
          <pc:sldMk cId="3164405530" sldId="2457"/>
        </pc:sldMkLst>
      </pc:sldChg>
      <pc:sldChg chg="addSp delSp modSp new add del mod">
        <pc:chgData name="Tran Nguyen Bao Ngoc" userId="bf2605ad4189dd43" providerId="LiveId" clId="{EDB91B9D-3695-47DE-ABF1-A254D77B1D3A}" dt="2023-12-03T23:53:39.143" v="102" actId="1076"/>
        <pc:sldMkLst>
          <pc:docMk/>
          <pc:sldMk cId="3865464090" sldId="2463"/>
        </pc:sldMkLst>
        <pc:spChg chg="mod">
          <ac:chgData name="Tran Nguyen Bao Ngoc" userId="bf2605ad4189dd43" providerId="LiveId" clId="{EDB91B9D-3695-47DE-ABF1-A254D77B1D3A}" dt="2023-12-03T23:52:47.330" v="92" actId="1076"/>
          <ac:spMkLst>
            <pc:docMk/>
            <pc:sldMk cId="3865464090" sldId="2463"/>
            <ac:spMk id="2" creationId="{D73FF9C1-735A-3DFC-47F7-DCA71FA777EF}"/>
          </ac:spMkLst>
        </pc:spChg>
        <pc:spChg chg="del">
          <ac:chgData name="Tran Nguyen Bao Ngoc" userId="bf2605ad4189dd43" providerId="LiveId" clId="{EDB91B9D-3695-47DE-ABF1-A254D77B1D3A}" dt="2023-12-03T23:51:52.008" v="86" actId="478"/>
          <ac:spMkLst>
            <pc:docMk/>
            <pc:sldMk cId="3865464090" sldId="2463"/>
            <ac:spMk id="3" creationId="{7BAC082D-41F5-B8D0-3FCB-E0DFE4FF0653}"/>
          </ac:spMkLst>
        </pc:spChg>
        <pc:spChg chg="del">
          <ac:chgData name="Tran Nguyen Bao Ngoc" userId="bf2605ad4189dd43" providerId="LiveId" clId="{EDB91B9D-3695-47DE-ABF1-A254D77B1D3A}" dt="2023-12-03T23:51:21.962" v="81"/>
          <ac:spMkLst>
            <pc:docMk/>
            <pc:sldMk cId="3865464090" sldId="2463"/>
            <ac:spMk id="5" creationId="{5A460E87-39D4-5FDB-7FD5-8700F787B652}"/>
          </ac:spMkLst>
        </pc:spChg>
        <pc:spChg chg="mod">
          <ac:chgData name="Tran Nguyen Bao Ngoc" userId="bf2605ad4189dd43" providerId="LiveId" clId="{EDB91B9D-3695-47DE-ABF1-A254D77B1D3A}" dt="2023-12-03T23:52:47.330" v="92" actId="1076"/>
          <ac:spMkLst>
            <pc:docMk/>
            <pc:sldMk cId="3865464090" sldId="2463"/>
            <ac:spMk id="6" creationId="{CC55C04B-A0AB-76A4-5A4B-FB562CDE8E00}"/>
          </ac:spMkLst>
        </pc:spChg>
        <pc:spChg chg="add del mod">
          <ac:chgData name="Tran Nguyen Bao Ngoc" userId="bf2605ad4189dd43" providerId="LiveId" clId="{EDB91B9D-3695-47DE-ABF1-A254D77B1D3A}" dt="2023-12-03T23:53:22.948" v="98" actId="478"/>
          <ac:spMkLst>
            <pc:docMk/>
            <pc:sldMk cId="3865464090" sldId="2463"/>
            <ac:spMk id="9" creationId="{7D7EB307-E59D-D18E-22FA-2D0CEEDB48CB}"/>
          </ac:spMkLst>
        </pc:spChg>
        <pc:graphicFrameChg chg="add del mod modGraphic">
          <ac:chgData name="Tran Nguyen Bao Ngoc" userId="bf2605ad4189dd43" providerId="LiveId" clId="{EDB91B9D-3695-47DE-ABF1-A254D77B1D3A}" dt="2023-12-03T23:53:19.524" v="97" actId="478"/>
          <ac:graphicFrameMkLst>
            <pc:docMk/>
            <pc:sldMk cId="3865464090" sldId="2463"/>
            <ac:graphicFrameMk id="7" creationId="{39D4589F-DFC8-F350-9B12-450DD1CB7962}"/>
          </ac:graphicFrameMkLst>
        </pc:graphicFrameChg>
        <pc:picChg chg="add mod">
          <ac:chgData name="Tran Nguyen Bao Ngoc" userId="bf2605ad4189dd43" providerId="LiveId" clId="{EDB91B9D-3695-47DE-ABF1-A254D77B1D3A}" dt="2023-12-03T23:53:39.143" v="102" actId="1076"/>
          <ac:picMkLst>
            <pc:docMk/>
            <pc:sldMk cId="3865464090" sldId="2463"/>
            <ac:picMk id="10" creationId="{8F4130EB-E1A2-CA6B-0B83-15478EB6017A}"/>
          </ac:picMkLst>
        </pc:picChg>
      </pc:sldChg>
      <pc:sldChg chg="addSp delSp modSp add mod">
        <pc:chgData name="Tran Nguyen Bao Ngoc" userId="bf2605ad4189dd43" providerId="LiveId" clId="{EDB91B9D-3695-47DE-ABF1-A254D77B1D3A}" dt="2023-12-03T23:55:42.883" v="130"/>
        <pc:sldMkLst>
          <pc:docMk/>
          <pc:sldMk cId="1186534216" sldId="2464"/>
        </pc:sldMkLst>
        <pc:spChg chg="add del mod">
          <ac:chgData name="Tran Nguyen Bao Ngoc" userId="bf2605ad4189dd43" providerId="LiveId" clId="{EDB91B9D-3695-47DE-ABF1-A254D77B1D3A}" dt="2023-12-03T23:54:07.703" v="107" actId="478"/>
          <ac:spMkLst>
            <pc:docMk/>
            <pc:sldMk cId="1186534216" sldId="2464"/>
            <ac:spMk id="5" creationId="{1AFDFF8D-9964-AE71-D545-8FAC2658A88C}"/>
          </ac:spMkLst>
        </pc:spChg>
        <pc:spChg chg="add del mod">
          <ac:chgData name="Tran Nguyen Bao Ngoc" userId="bf2605ad4189dd43" providerId="LiveId" clId="{EDB91B9D-3695-47DE-ABF1-A254D77B1D3A}" dt="2023-12-03T23:54:13.754" v="109"/>
          <ac:spMkLst>
            <pc:docMk/>
            <pc:sldMk cId="1186534216" sldId="2464"/>
            <ac:spMk id="8" creationId="{33855617-D101-6B08-9091-6789351CADFE}"/>
          </ac:spMkLst>
        </pc:spChg>
        <pc:spChg chg="add del mod">
          <ac:chgData name="Tran Nguyen Bao Ngoc" userId="bf2605ad4189dd43" providerId="LiveId" clId="{EDB91B9D-3695-47DE-ABF1-A254D77B1D3A}" dt="2023-12-03T23:54:23.667" v="114" actId="478"/>
          <ac:spMkLst>
            <pc:docMk/>
            <pc:sldMk cId="1186534216" sldId="2464"/>
            <ac:spMk id="11" creationId="{0CB5C03F-E15C-34A5-7084-635787E097EE}"/>
          </ac:spMkLst>
        </pc:spChg>
        <pc:graphicFrameChg chg="add del mod">
          <ac:chgData name="Tran Nguyen Bao Ngoc" userId="bf2605ad4189dd43" providerId="LiveId" clId="{EDB91B9D-3695-47DE-ABF1-A254D77B1D3A}" dt="2023-12-03T23:54:07.703" v="107" actId="478"/>
          <ac:graphicFrameMkLst>
            <pc:docMk/>
            <pc:sldMk cId="1186534216" sldId="2464"/>
            <ac:graphicFrameMk id="3" creationId="{0045883D-FD94-EA68-4CC6-07389E8C4A2C}"/>
          </ac:graphicFrameMkLst>
        </pc:graphicFrameChg>
        <pc:graphicFrameChg chg="add del mod">
          <ac:chgData name="Tran Nguyen Bao Ngoc" userId="bf2605ad4189dd43" providerId="LiveId" clId="{EDB91B9D-3695-47DE-ABF1-A254D77B1D3A}" dt="2023-12-03T23:54:13.754" v="109"/>
          <ac:graphicFrameMkLst>
            <pc:docMk/>
            <pc:sldMk cId="1186534216" sldId="2464"/>
            <ac:graphicFrameMk id="7" creationId="{39FA825D-D2AB-AA94-611C-3F0D94AB0AB8}"/>
          </ac:graphicFrameMkLst>
        </pc:graphicFrameChg>
        <pc:graphicFrameChg chg="add del mod">
          <ac:chgData name="Tran Nguyen Bao Ngoc" userId="bf2605ad4189dd43" providerId="LiveId" clId="{EDB91B9D-3695-47DE-ABF1-A254D77B1D3A}" dt="2023-12-03T23:54:34.710" v="115" actId="478"/>
          <ac:graphicFrameMkLst>
            <pc:docMk/>
            <pc:sldMk cId="1186534216" sldId="2464"/>
            <ac:graphicFrameMk id="9" creationId="{B09CFCA4-F486-90EF-3863-31FFAA7A1BFC}"/>
          </ac:graphicFrameMkLst>
        </pc:graphicFrameChg>
        <pc:graphicFrameChg chg="add mod modGraphic">
          <ac:chgData name="Tran Nguyen Bao Ngoc" userId="bf2605ad4189dd43" providerId="LiveId" clId="{EDB91B9D-3695-47DE-ABF1-A254D77B1D3A}" dt="2023-12-03T23:55:21.911" v="128" actId="14734"/>
          <ac:graphicFrameMkLst>
            <pc:docMk/>
            <pc:sldMk cId="1186534216" sldId="2464"/>
            <ac:graphicFrameMk id="12" creationId="{27E60144-B14A-1138-C35B-23EEC37BF4D7}"/>
          </ac:graphicFrameMkLst>
        </pc:graphicFrameChg>
        <pc:graphicFrameChg chg="add del mod">
          <ac:chgData name="Tran Nguyen Bao Ngoc" userId="bf2605ad4189dd43" providerId="LiveId" clId="{EDB91B9D-3695-47DE-ABF1-A254D77B1D3A}" dt="2023-12-03T23:55:42.883" v="130"/>
          <ac:graphicFrameMkLst>
            <pc:docMk/>
            <pc:sldMk cId="1186534216" sldId="2464"/>
            <ac:graphicFrameMk id="13" creationId="{931105E3-BFA6-00D2-33E0-DE8891365992}"/>
          </ac:graphicFrameMkLst>
        </pc:graphicFrameChg>
        <pc:picChg chg="del">
          <ac:chgData name="Tran Nguyen Bao Ngoc" userId="bf2605ad4189dd43" providerId="LiveId" clId="{EDB91B9D-3695-47DE-ABF1-A254D77B1D3A}" dt="2023-12-03T23:54:35.418" v="116" actId="478"/>
          <ac:picMkLst>
            <pc:docMk/>
            <pc:sldMk cId="1186534216" sldId="2464"/>
            <ac:picMk id="10" creationId="{8F4130EB-E1A2-CA6B-0B83-15478EB6017A}"/>
          </ac:picMkLst>
        </pc:picChg>
      </pc:sldChg>
      <pc:sldChg chg="add del">
        <pc:chgData name="Tran Nguyen Bao Ngoc" userId="bf2605ad4189dd43" providerId="LiveId" clId="{EDB91B9D-3695-47DE-ABF1-A254D77B1D3A}" dt="2023-12-03T23:51:49.339" v="85" actId="47"/>
        <pc:sldMkLst>
          <pc:docMk/>
          <pc:sldMk cId="2968255563" sldId="2464"/>
        </pc:sldMkLst>
      </pc:sldChg>
      <pc:sldChg chg="addSp delSp modSp add mod">
        <pc:chgData name="Tran Nguyen Bao Ngoc" userId="bf2605ad4189dd43" providerId="LiveId" clId="{EDB91B9D-3695-47DE-ABF1-A254D77B1D3A}" dt="2023-12-03T23:56:37.376" v="138" actId="14100"/>
        <pc:sldMkLst>
          <pc:docMk/>
          <pc:sldMk cId="320920913" sldId="2465"/>
        </pc:sldMkLst>
        <pc:spChg chg="add mod">
          <ac:chgData name="Tran Nguyen Bao Ngoc" userId="bf2605ad4189dd43" providerId="LiveId" clId="{EDB91B9D-3695-47DE-ABF1-A254D77B1D3A}" dt="2023-12-03T23:56:24.267" v="135" actId="1076"/>
          <ac:spMkLst>
            <pc:docMk/>
            <pc:sldMk cId="320920913" sldId="2465"/>
            <ac:spMk id="5" creationId="{EC0879C9-FCEF-FEC0-0A8C-6E69B1F305C0}"/>
          </ac:spMkLst>
        </pc:spChg>
        <pc:graphicFrameChg chg="del">
          <ac:chgData name="Tran Nguyen Bao Ngoc" userId="bf2605ad4189dd43" providerId="LiveId" clId="{EDB91B9D-3695-47DE-ABF1-A254D77B1D3A}" dt="2023-12-03T23:56:00.112" v="132" actId="478"/>
          <ac:graphicFrameMkLst>
            <pc:docMk/>
            <pc:sldMk cId="320920913" sldId="2465"/>
            <ac:graphicFrameMk id="12" creationId="{27E60144-B14A-1138-C35B-23EEC37BF4D7}"/>
          </ac:graphicFrameMkLst>
        </pc:graphicFrameChg>
        <pc:picChg chg="add mod">
          <ac:chgData name="Tran Nguyen Bao Ngoc" userId="bf2605ad4189dd43" providerId="LiveId" clId="{EDB91B9D-3695-47DE-ABF1-A254D77B1D3A}" dt="2023-12-03T23:56:37.376" v="138" actId="14100"/>
          <ac:picMkLst>
            <pc:docMk/>
            <pc:sldMk cId="320920913" sldId="2465"/>
            <ac:picMk id="7" creationId="{C8263FA8-B301-0138-8603-86DC79809D82}"/>
          </ac:picMkLst>
        </pc:picChg>
      </pc:sldChg>
      <pc:sldChg chg="addSp delSp modSp add mod">
        <pc:chgData name="Tran Nguyen Bao Ngoc" userId="bf2605ad4189dd43" providerId="LiveId" clId="{EDB91B9D-3695-47DE-ABF1-A254D77B1D3A}" dt="2023-12-03T23:57:52" v="150"/>
        <pc:sldMkLst>
          <pc:docMk/>
          <pc:sldMk cId="2881231873" sldId="2466"/>
        </pc:sldMkLst>
        <pc:spChg chg="mod">
          <ac:chgData name="Tran Nguyen Bao Ngoc" userId="bf2605ad4189dd43" providerId="LiveId" clId="{EDB91B9D-3695-47DE-ABF1-A254D77B1D3A}" dt="2023-12-03T23:57:52" v="150"/>
          <ac:spMkLst>
            <pc:docMk/>
            <pc:sldMk cId="2881231873" sldId="2466"/>
            <ac:spMk id="5" creationId="{EC0879C9-FCEF-FEC0-0A8C-6E69B1F305C0}"/>
          </ac:spMkLst>
        </pc:spChg>
        <pc:graphicFrameChg chg="add del mod modGraphic">
          <ac:chgData name="Tran Nguyen Bao Ngoc" userId="bf2605ad4189dd43" providerId="LiveId" clId="{EDB91B9D-3695-47DE-ABF1-A254D77B1D3A}" dt="2023-12-03T23:57:14.691" v="144" actId="478"/>
          <ac:graphicFrameMkLst>
            <pc:docMk/>
            <pc:sldMk cId="2881231873" sldId="2466"/>
            <ac:graphicFrameMk id="3" creationId="{A03A577F-7DE8-E201-0AC0-66DDBDF1F67B}"/>
          </ac:graphicFrameMkLst>
        </pc:graphicFrameChg>
        <pc:picChg chg="del">
          <ac:chgData name="Tran Nguyen Bao Ngoc" userId="bf2605ad4189dd43" providerId="LiveId" clId="{EDB91B9D-3695-47DE-ABF1-A254D77B1D3A}" dt="2023-12-03T23:56:58.535" v="140" actId="478"/>
          <ac:picMkLst>
            <pc:docMk/>
            <pc:sldMk cId="2881231873" sldId="2466"/>
            <ac:picMk id="7" creationId="{C8263FA8-B301-0138-8603-86DC79809D82}"/>
          </ac:picMkLst>
        </pc:picChg>
        <pc:picChg chg="add mod">
          <ac:chgData name="Tran Nguyen Bao Ngoc" userId="bf2605ad4189dd43" providerId="LiveId" clId="{EDB91B9D-3695-47DE-ABF1-A254D77B1D3A}" dt="2023-12-03T23:57:34.902" v="147" actId="14100"/>
          <ac:picMkLst>
            <pc:docMk/>
            <pc:sldMk cId="2881231873" sldId="2466"/>
            <ac:picMk id="8" creationId="{4E0215D1-5D6C-810E-4C24-65533DB4A2BB}"/>
          </ac:picMkLst>
        </pc:picChg>
      </pc:sldChg>
      <pc:sldChg chg="addSp delSp modSp add mod">
        <pc:chgData name="Tran Nguyen Bao Ngoc" userId="bf2605ad4189dd43" providerId="LiveId" clId="{EDB91B9D-3695-47DE-ABF1-A254D77B1D3A}" dt="2023-12-03T23:58:37.153" v="158" actId="14100"/>
        <pc:sldMkLst>
          <pc:docMk/>
          <pc:sldMk cId="1375603035" sldId="2467"/>
        </pc:sldMkLst>
        <pc:spChg chg="mod">
          <ac:chgData name="Tran Nguyen Bao Ngoc" userId="bf2605ad4189dd43" providerId="LiveId" clId="{EDB91B9D-3695-47DE-ABF1-A254D77B1D3A}" dt="2023-12-03T23:58:23.482" v="154"/>
          <ac:spMkLst>
            <pc:docMk/>
            <pc:sldMk cId="1375603035" sldId="2467"/>
            <ac:spMk id="5" creationId="{EC0879C9-FCEF-FEC0-0A8C-6E69B1F305C0}"/>
          </ac:spMkLst>
        </pc:spChg>
        <pc:picChg chg="add mod">
          <ac:chgData name="Tran Nguyen Bao Ngoc" userId="bf2605ad4189dd43" providerId="LiveId" clId="{EDB91B9D-3695-47DE-ABF1-A254D77B1D3A}" dt="2023-12-03T23:58:37.153" v="158" actId="14100"/>
          <ac:picMkLst>
            <pc:docMk/>
            <pc:sldMk cId="1375603035" sldId="2467"/>
            <ac:picMk id="3" creationId="{45F44DAF-CBA3-AECA-04D7-BA67095D0FE5}"/>
          </ac:picMkLst>
        </pc:picChg>
        <pc:picChg chg="del">
          <ac:chgData name="Tran Nguyen Bao Ngoc" userId="bf2605ad4189dd43" providerId="LiveId" clId="{EDB91B9D-3695-47DE-ABF1-A254D77B1D3A}" dt="2023-12-03T23:58:25.438" v="155" actId="478"/>
          <ac:picMkLst>
            <pc:docMk/>
            <pc:sldMk cId="1375603035" sldId="2467"/>
            <ac:picMk id="8" creationId="{4E0215D1-5D6C-810E-4C24-65533DB4A2BB}"/>
          </ac:picMkLst>
        </pc:picChg>
      </pc:sldChg>
      <pc:sldChg chg="new del">
        <pc:chgData name="Tran Nguyen Bao Ngoc" userId="bf2605ad4189dd43" providerId="LiveId" clId="{EDB91B9D-3695-47DE-ABF1-A254D77B1D3A}" dt="2023-12-03T23:58:47.375" v="161" actId="47"/>
        <pc:sldMkLst>
          <pc:docMk/>
          <pc:sldMk cId="2495913563" sldId="2468"/>
        </pc:sldMkLst>
      </pc:sldChg>
      <pc:sldChg chg="addSp delSp modSp add mod">
        <pc:chgData name="Tran Nguyen Bao Ngoc" userId="bf2605ad4189dd43" providerId="LiveId" clId="{EDB91B9D-3695-47DE-ABF1-A254D77B1D3A}" dt="2023-12-03T23:59:20.999" v="168" actId="1076"/>
        <pc:sldMkLst>
          <pc:docMk/>
          <pc:sldMk cId="3310312293" sldId="2469"/>
        </pc:sldMkLst>
        <pc:spChg chg="mod">
          <ac:chgData name="Tran Nguyen Bao Ngoc" userId="bf2605ad4189dd43" providerId="LiveId" clId="{EDB91B9D-3695-47DE-ABF1-A254D77B1D3A}" dt="2023-12-03T23:59:06.059" v="164"/>
          <ac:spMkLst>
            <pc:docMk/>
            <pc:sldMk cId="3310312293" sldId="2469"/>
            <ac:spMk id="5" creationId="{EC0879C9-FCEF-FEC0-0A8C-6E69B1F305C0}"/>
          </ac:spMkLst>
        </pc:spChg>
        <pc:picChg chg="del">
          <ac:chgData name="Tran Nguyen Bao Ngoc" userId="bf2605ad4189dd43" providerId="LiveId" clId="{EDB91B9D-3695-47DE-ABF1-A254D77B1D3A}" dt="2023-12-03T23:59:08.742" v="165" actId="478"/>
          <ac:picMkLst>
            <pc:docMk/>
            <pc:sldMk cId="3310312293" sldId="2469"/>
            <ac:picMk id="3" creationId="{45F44DAF-CBA3-AECA-04D7-BA67095D0FE5}"/>
          </ac:picMkLst>
        </pc:picChg>
        <pc:picChg chg="add mod">
          <ac:chgData name="Tran Nguyen Bao Ngoc" userId="bf2605ad4189dd43" providerId="LiveId" clId="{EDB91B9D-3695-47DE-ABF1-A254D77B1D3A}" dt="2023-12-03T23:59:20.999" v="168" actId="1076"/>
          <ac:picMkLst>
            <pc:docMk/>
            <pc:sldMk cId="3310312293" sldId="2469"/>
            <ac:picMk id="7" creationId="{EB2A4F86-66FF-8D01-80F7-B5FFA4247A82}"/>
          </ac:picMkLst>
        </pc:picChg>
      </pc:sldChg>
      <pc:sldChg chg="addSp delSp modSp new mod">
        <pc:chgData name="Tran Nguyen Bao Ngoc" userId="bf2605ad4189dd43" providerId="LiveId" clId="{EDB91B9D-3695-47DE-ABF1-A254D77B1D3A}" dt="2023-12-04T00:04:14.768" v="225" actId="1076"/>
        <pc:sldMkLst>
          <pc:docMk/>
          <pc:sldMk cId="509673935" sldId="2470"/>
        </pc:sldMkLst>
        <pc:spChg chg="del">
          <ac:chgData name="Tran Nguyen Bao Ngoc" userId="bf2605ad4189dd43" providerId="LiveId" clId="{EDB91B9D-3695-47DE-ABF1-A254D77B1D3A}" dt="2023-12-04T00:01:36.615" v="204" actId="478"/>
          <ac:spMkLst>
            <pc:docMk/>
            <pc:sldMk cId="509673935" sldId="2470"/>
            <ac:spMk id="2" creationId="{E6618065-AB16-52C6-D282-B256E65BF6A3}"/>
          </ac:spMkLst>
        </pc:spChg>
        <pc:spChg chg="del">
          <ac:chgData name="Tran Nguyen Bao Ngoc" userId="bf2605ad4189dd43" providerId="LiveId" clId="{EDB91B9D-3695-47DE-ABF1-A254D77B1D3A}" dt="2023-12-04T00:01:34.351" v="202" actId="478"/>
          <ac:spMkLst>
            <pc:docMk/>
            <pc:sldMk cId="509673935" sldId="2470"/>
            <ac:spMk id="3" creationId="{BE6A6064-EFFD-2570-768D-43528BB4A00B}"/>
          </ac:spMkLst>
        </pc:spChg>
        <pc:spChg chg="del">
          <ac:chgData name="Tran Nguyen Bao Ngoc" userId="bf2605ad4189dd43" providerId="LiveId" clId="{EDB91B9D-3695-47DE-ABF1-A254D77B1D3A}" dt="2023-12-04T00:01:35.927" v="203" actId="478"/>
          <ac:spMkLst>
            <pc:docMk/>
            <pc:sldMk cId="509673935" sldId="2470"/>
            <ac:spMk id="4" creationId="{3B4AA24B-59C0-6C2E-FCFC-D5BC1781FF3E}"/>
          </ac:spMkLst>
        </pc:spChg>
        <pc:picChg chg="add mod">
          <ac:chgData name="Tran Nguyen Bao Ngoc" userId="bf2605ad4189dd43" providerId="LiveId" clId="{EDB91B9D-3695-47DE-ABF1-A254D77B1D3A}" dt="2023-12-04T00:04:14.768" v="225" actId="1076"/>
          <ac:picMkLst>
            <pc:docMk/>
            <pc:sldMk cId="509673935" sldId="2470"/>
            <ac:picMk id="6" creationId="{F4E9C8CF-294B-E164-24EB-6D3DFB4CD922}"/>
          </ac:picMkLst>
        </pc:picChg>
      </pc:sldChg>
      <pc:sldChg chg="addSp delSp modSp add mod">
        <pc:chgData name="Tran Nguyen Bao Ngoc" userId="bf2605ad4189dd43" providerId="LiveId" clId="{EDB91B9D-3695-47DE-ABF1-A254D77B1D3A}" dt="2023-12-04T00:03:53.228" v="220" actId="14100"/>
        <pc:sldMkLst>
          <pc:docMk/>
          <pc:sldMk cId="2370240151" sldId="2471"/>
        </pc:sldMkLst>
        <pc:spChg chg="del">
          <ac:chgData name="Tran Nguyen Bao Ngoc" userId="bf2605ad4189dd43" providerId="LiveId" clId="{EDB91B9D-3695-47DE-ABF1-A254D77B1D3A}" dt="2023-12-04T00:02:26.970" v="208" actId="478"/>
          <ac:spMkLst>
            <pc:docMk/>
            <pc:sldMk cId="2370240151" sldId="2471"/>
            <ac:spMk id="2" creationId="{D73FF9C1-735A-3DFC-47F7-DCA71FA777EF}"/>
          </ac:spMkLst>
        </pc:spChg>
        <pc:spChg chg="del">
          <ac:chgData name="Tran Nguyen Bao Ngoc" userId="bf2605ad4189dd43" providerId="LiveId" clId="{EDB91B9D-3695-47DE-ABF1-A254D77B1D3A}" dt="2023-12-04T00:02:03.555" v="207" actId="478"/>
          <ac:spMkLst>
            <pc:docMk/>
            <pc:sldMk cId="2370240151" sldId="2471"/>
            <ac:spMk id="5" creationId="{EC0879C9-FCEF-FEC0-0A8C-6E69B1F305C0}"/>
          </ac:spMkLst>
        </pc:spChg>
        <pc:spChg chg="mod">
          <ac:chgData name="Tran Nguyen Bao Ngoc" userId="bf2605ad4189dd43" providerId="LiveId" clId="{EDB91B9D-3695-47DE-ABF1-A254D77B1D3A}" dt="2023-12-04T00:01:59.743" v="206"/>
          <ac:spMkLst>
            <pc:docMk/>
            <pc:sldMk cId="2370240151" sldId="2471"/>
            <ac:spMk id="6" creationId="{CC55C04B-A0AB-76A4-5A4B-FB562CDE8E00}"/>
          </ac:spMkLst>
        </pc:spChg>
        <pc:spChg chg="add del mod">
          <ac:chgData name="Tran Nguyen Bao Ngoc" userId="bf2605ad4189dd43" providerId="LiveId" clId="{EDB91B9D-3695-47DE-ABF1-A254D77B1D3A}" dt="2023-12-04T00:02:30.139" v="210" actId="478"/>
          <ac:spMkLst>
            <pc:docMk/>
            <pc:sldMk cId="2370240151" sldId="2471"/>
            <ac:spMk id="8" creationId="{DAFF34EA-8C97-8C08-5880-799ABFBFBFD5}"/>
          </ac:spMkLst>
        </pc:spChg>
        <pc:picChg chg="del">
          <ac:chgData name="Tran Nguyen Bao Ngoc" userId="bf2605ad4189dd43" providerId="LiveId" clId="{EDB91B9D-3695-47DE-ABF1-A254D77B1D3A}" dt="2023-12-04T00:02:28.415" v="209" actId="478"/>
          <ac:picMkLst>
            <pc:docMk/>
            <pc:sldMk cId="2370240151" sldId="2471"/>
            <ac:picMk id="7" creationId="{EB2A4F86-66FF-8D01-80F7-B5FFA4247A82}"/>
          </ac:picMkLst>
        </pc:picChg>
        <pc:picChg chg="add del mod">
          <ac:chgData name="Tran Nguyen Bao Ngoc" userId="bf2605ad4189dd43" providerId="LiveId" clId="{EDB91B9D-3695-47DE-ABF1-A254D77B1D3A}" dt="2023-12-04T00:03:00.118" v="214" actId="21"/>
          <ac:picMkLst>
            <pc:docMk/>
            <pc:sldMk cId="2370240151" sldId="2471"/>
            <ac:picMk id="9" creationId="{FE350A86-5BF6-D4CF-7477-8FE1FE1803E1}"/>
          </ac:picMkLst>
        </pc:picChg>
        <pc:picChg chg="add mod">
          <ac:chgData name="Tran Nguyen Bao Ngoc" userId="bf2605ad4189dd43" providerId="LiveId" clId="{EDB91B9D-3695-47DE-ABF1-A254D77B1D3A}" dt="2023-12-04T00:03:53.228" v="220" actId="14100"/>
          <ac:picMkLst>
            <pc:docMk/>
            <pc:sldMk cId="2370240151" sldId="2471"/>
            <ac:picMk id="10" creationId="{67516A3D-1CCF-2372-5219-1F3519DC6001}"/>
          </ac:picMkLst>
        </pc:picChg>
      </pc:sldChg>
      <pc:sldChg chg="new del">
        <pc:chgData name="Tran Nguyen Bao Ngoc" userId="bf2605ad4189dd43" providerId="LiveId" clId="{EDB91B9D-3695-47DE-ABF1-A254D77B1D3A}" dt="2023-12-04T00:04:50.585" v="227" actId="47"/>
        <pc:sldMkLst>
          <pc:docMk/>
          <pc:sldMk cId="1365126660" sldId="2472"/>
        </pc:sldMkLst>
      </pc:sldChg>
      <pc:sldChg chg="addSp delSp modSp add mod">
        <pc:chgData name="Tran Nguyen Bao Ngoc" userId="bf2605ad4189dd43" providerId="LiveId" clId="{EDB91B9D-3695-47DE-ABF1-A254D77B1D3A}" dt="2023-12-04T00:05:40.037" v="236" actId="14100"/>
        <pc:sldMkLst>
          <pc:docMk/>
          <pc:sldMk cId="3731440334" sldId="2472"/>
        </pc:sldMkLst>
        <pc:spChg chg="add mod">
          <ac:chgData name="Tran Nguyen Bao Ngoc" userId="bf2605ad4189dd43" providerId="LiveId" clId="{EDB91B9D-3695-47DE-ABF1-A254D77B1D3A}" dt="2023-12-04T00:05:25.397" v="232" actId="21"/>
          <ac:spMkLst>
            <pc:docMk/>
            <pc:sldMk cId="3731440334" sldId="2472"/>
            <ac:spMk id="2" creationId="{5B6D1554-688F-5AD4-00A8-F69F98E28C3C}"/>
          </ac:spMkLst>
        </pc:spChg>
        <pc:picChg chg="add mod">
          <ac:chgData name="Tran Nguyen Bao Ngoc" userId="bf2605ad4189dd43" providerId="LiveId" clId="{EDB91B9D-3695-47DE-ABF1-A254D77B1D3A}" dt="2023-12-04T00:05:40.037" v="236" actId="14100"/>
          <ac:picMkLst>
            <pc:docMk/>
            <pc:sldMk cId="3731440334" sldId="2472"/>
            <ac:picMk id="3" creationId="{7277260A-9B69-AB6D-AD9D-E2A71E85FA90}"/>
          </ac:picMkLst>
        </pc:picChg>
        <pc:picChg chg="del">
          <ac:chgData name="Tran Nguyen Bao Ngoc" userId="bf2605ad4189dd43" providerId="LiveId" clId="{EDB91B9D-3695-47DE-ABF1-A254D77B1D3A}" dt="2023-12-04T00:04:56.056" v="229" actId="478"/>
          <ac:picMkLst>
            <pc:docMk/>
            <pc:sldMk cId="3731440334" sldId="2472"/>
            <ac:picMk id="10" creationId="{67516A3D-1CCF-2372-5219-1F3519DC6001}"/>
          </ac:picMkLst>
        </pc:picChg>
      </pc:sldChg>
      <pc:sldChg chg="addSp delSp modSp add mod">
        <pc:chgData name="Tran Nguyen Bao Ngoc" userId="bf2605ad4189dd43" providerId="LiveId" clId="{EDB91B9D-3695-47DE-ABF1-A254D77B1D3A}" dt="2023-12-04T00:06:18.091" v="246" actId="1076"/>
        <pc:sldMkLst>
          <pc:docMk/>
          <pc:sldMk cId="819572851" sldId="2473"/>
        </pc:sldMkLst>
        <pc:spChg chg="mod">
          <ac:chgData name="Tran Nguyen Bao Ngoc" userId="bf2605ad4189dd43" providerId="LiveId" clId="{EDB91B9D-3695-47DE-ABF1-A254D77B1D3A}" dt="2023-12-04T00:06:01.987" v="240"/>
          <ac:spMkLst>
            <pc:docMk/>
            <pc:sldMk cId="819572851" sldId="2473"/>
            <ac:spMk id="2" creationId="{5B6D1554-688F-5AD4-00A8-F69F98E28C3C}"/>
          </ac:spMkLst>
        </pc:spChg>
        <pc:picChg chg="del">
          <ac:chgData name="Tran Nguyen Bao Ngoc" userId="bf2605ad4189dd43" providerId="LiveId" clId="{EDB91B9D-3695-47DE-ABF1-A254D77B1D3A}" dt="2023-12-04T00:06:03.476" v="241" actId="478"/>
          <ac:picMkLst>
            <pc:docMk/>
            <pc:sldMk cId="819572851" sldId="2473"/>
            <ac:picMk id="3" creationId="{7277260A-9B69-AB6D-AD9D-E2A71E85FA90}"/>
          </ac:picMkLst>
        </pc:picChg>
        <pc:picChg chg="add mod">
          <ac:chgData name="Tran Nguyen Bao Ngoc" userId="bf2605ad4189dd43" providerId="LiveId" clId="{EDB91B9D-3695-47DE-ABF1-A254D77B1D3A}" dt="2023-12-04T00:06:18.091" v="246" actId="1076"/>
          <ac:picMkLst>
            <pc:docMk/>
            <pc:sldMk cId="819572851" sldId="2473"/>
            <ac:picMk id="5" creationId="{E7C0051F-6144-712D-609A-C966299570D3}"/>
          </ac:picMkLst>
        </pc:picChg>
      </pc:sldChg>
      <pc:sldChg chg="new del">
        <pc:chgData name="Tran Nguyen Bao Ngoc" userId="bf2605ad4189dd43" providerId="LiveId" clId="{EDB91B9D-3695-47DE-ABF1-A254D77B1D3A}" dt="2023-12-04T00:06:28.179" v="248" actId="47"/>
        <pc:sldMkLst>
          <pc:docMk/>
          <pc:sldMk cId="333546257" sldId="2474"/>
        </pc:sldMkLst>
      </pc:sldChg>
      <pc:sldChg chg="addSp delSp modSp add mod">
        <pc:chgData name="Tran Nguyen Bao Ngoc" userId="bf2605ad4189dd43" providerId="LiveId" clId="{EDB91B9D-3695-47DE-ABF1-A254D77B1D3A}" dt="2023-12-04T00:06:54.551" v="255" actId="14100"/>
        <pc:sldMkLst>
          <pc:docMk/>
          <pc:sldMk cId="2292158773" sldId="2474"/>
        </pc:sldMkLst>
        <pc:spChg chg="mod">
          <ac:chgData name="Tran Nguyen Bao Ngoc" userId="bf2605ad4189dd43" providerId="LiveId" clId="{EDB91B9D-3695-47DE-ABF1-A254D77B1D3A}" dt="2023-12-04T00:06:40.781" v="250"/>
          <ac:spMkLst>
            <pc:docMk/>
            <pc:sldMk cId="2292158773" sldId="2474"/>
            <ac:spMk id="2" creationId="{5B6D1554-688F-5AD4-00A8-F69F98E28C3C}"/>
          </ac:spMkLst>
        </pc:spChg>
        <pc:picChg chg="add mod">
          <ac:chgData name="Tran Nguyen Bao Ngoc" userId="bf2605ad4189dd43" providerId="LiveId" clId="{EDB91B9D-3695-47DE-ABF1-A254D77B1D3A}" dt="2023-12-04T00:06:54.551" v="255" actId="14100"/>
          <ac:picMkLst>
            <pc:docMk/>
            <pc:sldMk cId="2292158773" sldId="2474"/>
            <ac:picMk id="3" creationId="{D9D784E3-A301-E8C8-04BF-84A70438B20E}"/>
          </ac:picMkLst>
        </pc:picChg>
        <pc:picChg chg="del">
          <ac:chgData name="Tran Nguyen Bao Ngoc" userId="bf2605ad4189dd43" providerId="LiveId" clId="{EDB91B9D-3695-47DE-ABF1-A254D77B1D3A}" dt="2023-12-04T00:06:42.967" v="251" actId="478"/>
          <ac:picMkLst>
            <pc:docMk/>
            <pc:sldMk cId="2292158773" sldId="2474"/>
            <ac:picMk id="5" creationId="{E7C0051F-6144-712D-609A-C966299570D3}"/>
          </ac:picMkLst>
        </pc:picChg>
      </pc:sldChg>
      <pc:sldChg chg="addSp delSp modSp add mod">
        <pc:chgData name="Tran Nguyen Bao Ngoc" userId="bf2605ad4189dd43" providerId="LiveId" clId="{EDB91B9D-3695-47DE-ABF1-A254D77B1D3A}" dt="2023-12-04T00:07:36.626" v="263" actId="1076"/>
        <pc:sldMkLst>
          <pc:docMk/>
          <pc:sldMk cId="1978272442" sldId="2475"/>
        </pc:sldMkLst>
        <pc:spChg chg="mod">
          <ac:chgData name="Tran Nguyen Bao Ngoc" userId="bf2605ad4189dd43" providerId="LiveId" clId="{EDB91B9D-3695-47DE-ABF1-A254D77B1D3A}" dt="2023-12-04T00:07:12.922" v="257"/>
          <ac:spMkLst>
            <pc:docMk/>
            <pc:sldMk cId="1978272442" sldId="2475"/>
            <ac:spMk id="2" creationId="{5B6D1554-688F-5AD4-00A8-F69F98E28C3C}"/>
          </ac:spMkLst>
        </pc:spChg>
        <pc:picChg chg="del">
          <ac:chgData name="Tran Nguyen Bao Ngoc" userId="bf2605ad4189dd43" providerId="LiveId" clId="{EDB91B9D-3695-47DE-ABF1-A254D77B1D3A}" dt="2023-12-04T00:07:14.933" v="258" actId="478"/>
          <ac:picMkLst>
            <pc:docMk/>
            <pc:sldMk cId="1978272442" sldId="2475"/>
            <ac:picMk id="3" creationId="{D9D784E3-A301-E8C8-04BF-84A70438B20E}"/>
          </ac:picMkLst>
        </pc:picChg>
        <pc:picChg chg="add mod">
          <ac:chgData name="Tran Nguyen Bao Ngoc" userId="bf2605ad4189dd43" providerId="LiveId" clId="{EDB91B9D-3695-47DE-ABF1-A254D77B1D3A}" dt="2023-12-04T00:07:36.626" v="263" actId="1076"/>
          <ac:picMkLst>
            <pc:docMk/>
            <pc:sldMk cId="1978272442" sldId="2475"/>
            <ac:picMk id="5" creationId="{B24F343A-60A6-3F4A-A019-F74AF28C58A7}"/>
          </ac:picMkLst>
        </pc:picChg>
      </pc:sldChg>
      <pc:sldChg chg="modSp add mod">
        <pc:chgData name="Tran Nguyen Bao Ngoc" userId="bf2605ad4189dd43" providerId="LiveId" clId="{EDB91B9D-3695-47DE-ABF1-A254D77B1D3A}" dt="2023-12-04T00:08:23.735" v="295" actId="20577"/>
        <pc:sldMkLst>
          <pc:docMk/>
          <pc:sldMk cId="1661920032" sldId="2476"/>
        </pc:sldMkLst>
        <pc:spChg chg="mod">
          <ac:chgData name="Tran Nguyen Bao Ngoc" userId="bf2605ad4189dd43" providerId="LiveId" clId="{EDB91B9D-3695-47DE-ABF1-A254D77B1D3A}" dt="2023-12-04T00:08:23.735" v="295" actId="20577"/>
          <ac:spMkLst>
            <pc:docMk/>
            <pc:sldMk cId="1661920032" sldId="2476"/>
            <ac:spMk id="3" creationId="{1D24B42B-925B-494C-A986-BD85E8117E1E}"/>
          </ac:spMkLst>
        </pc:spChg>
      </pc:sldChg>
      <pc:sldChg chg="addSp delSp modSp add mod">
        <pc:chgData name="Tran Nguyen Bao Ngoc" userId="bf2605ad4189dd43" providerId="LiveId" clId="{EDB91B9D-3695-47DE-ABF1-A254D77B1D3A}" dt="2023-12-04T00:09:23.189" v="306" actId="20577"/>
        <pc:sldMkLst>
          <pc:docMk/>
          <pc:sldMk cId="2031020101" sldId="2477"/>
        </pc:sldMkLst>
        <pc:spChg chg="mod">
          <ac:chgData name="Tran Nguyen Bao Ngoc" userId="bf2605ad4189dd43" providerId="LiveId" clId="{EDB91B9D-3695-47DE-ABF1-A254D77B1D3A}" dt="2023-12-04T00:09:23.189" v="306" actId="20577"/>
          <ac:spMkLst>
            <pc:docMk/>
            <pc:sldMk cId="2031020101" sldId="2477"/>
            <ac:spMk id="2" creationId="{5B6D1554-688F-5AD4-00A8-F69F98E28C3C}"/>
          </ac:spMkLst>
        </pc:spChg>
        <pc:spChg chg="mod">
          <ac:chgData name="Tran Nguyen Bao Ngoc" userId="bf2605ad4189dd43" providerId="LiveId" clId="{EDB91B9D-3695-47DE-ABF1-A254D77B1D3A}" dt="2023-12-04T00:09:03.631" v="303"/>
          <ac:spMkLst>
            <pc:docMk/>
            <pc:sldMk cId="2031020101" sldId="2477"/>
            <ac:spMk id="6" creationId="{CC55C04B-A0AB-76A4-5A4B-FB562CDE8E00}"/>
          </ac:spMkLst>
        </pc:spChg>
        <pc:picChg chg="add mod">
          <ac:chgData name="Tran Nguyen Bao Ngoc" userId="bf2605ad4189dd43" providerId="LiveId" clId="{EDB91B9D-3695-47DE-ABF1-A254D77B1D3A}" dt="2023-12-04T00:08:55.298" v="302" actId="14100"/>
          <ac:picMkLst>
            <pc:docMk/>
            <pc:sldMk cId="2031020101" sldId="2477"/>
            <ac:picMk id="3" creationId="{2CDBA1C0-114C-03EA-431C-7ACE343F927F}"/>
          </ac:picMkLst>
        </pc:picChg>
        <pc:picChg chg="del">
          <ac:chgData name="Tran Nguyen Bao Ngoc" userId="bf2605ad4189dd43" providerId="LiveId" clId="{EDB91B9D-3695-47DE-ABF1-A254D77B1D3A}" dt="2023-12-04T00:08:46.241" v="297" actId="478"/>
          <ac:picMkLst>
            <pc:docMk/>
            <pc:sldMk cId="2031020101" sldId="2477"/>
            <ac:picMk id="5" creationId="{B24F343A-60A6-3F4A-A019-F74AF28C58A7}"/>
          </ac:picMkLst>
        </pc:picChg>
      </pc:sldChg>
      <pc:sldChg chg="modSp add mod">
        <pc:chgData name="Tran Nguyen Bao Ngoc" userId="bf2605ad4189dd43" providerId="LiveId" clId="{EDB91B9D-3695-47DE-ABF1-A254D77B1D3A}" dt="2023-12-04T00:10:17.619" v="326" actId="14100"/>
        <pc:sldMkLst>
          <pc:docMk/>
          <pc:sldMk cId="884437179" sldId="2478"/>
        </pc:sldMkLst>
        <pc:spChg chg="mod">
          <ac:chgData name="Tran Nguyen Bao Ngoc" userId="bf2605ad4189dd43" providerId="LiveId" clId="{EDB91B9D-3695-47DE-ABF1-A254D77B1D3A}" dt="2023-12-04T00:10:17.619" v="326" actId="14100"/>
          <ac:spMkLst>
            <pc:docMk/>
            <pc:sldMk cId="884437179" sldId="2478"/>
            <ac:spMk id="3" creationId="{1D24B42B-925B-494C-A986-BD85E8117E1E}"/>
          </ac:spMkLst>
        </pc:spChg>
      </pc:sldChg>
      <pc:sldChg chg="addSp delSp modSp new mod">
        <pc:chgData name="Tran Nguyen Bao Ngoc" userId="bf2605ad4189dd43" providerId="LiveId" clId="{EDB91B9D-3695-47DE-ABF1-A254D77B1D3A}" dt="2023-12-04T00:11:10.196" v="336" actId="14100"/>
        <pc:sldMkLst>
          <pc:docMk/>
          <pc:sldMk cId="1335457152" sldId="2479"/>
        </pc:sldMkLst>
        <pc:spChg chg="del">
          <ac:chgData name="Tran Nguyen Bao Ngoc" userId="bf2605ad4189dd43" providerId="LiveId" clId="{EDB91B9D-3695-47DE-ABF1-A254D77B1D3A}" dt="2023-12-04T00:10:26.456" v="328" actId="478"/>
          <ac:spMkLst>
            <pc:docMk/>
            <pc:sldMk cId="1335457152" sldId="2479"/>
            <ac:spMk id="2" creationId="{151546DD-F17F-BFC1-1149-BFF6739DD417}"/>
          </ac:spMkLst>
        </pc:spChg>
        <pc:spChg chg="del">
          <ac:chgData name="Tran Nguyen Bao Ngoc" userId="bf2605ad4189dd43" providerId="LiveId" clId="{EDB91B9D-3695-47DE-ABF1-A254D77B1D3A}" dt="2023-12-04T00:10:28.171" v="329" actId="478"/>
          <ac:spMkLst>
            <pc:docMk/>
            <pc:sldMk cId="1335457152" sldId="2479"/>
            <ac:spMk id="3" creationId="{1683A62E-9AE3-6109-A403-C56EFB748FB6}"/>
          </ac:spMkLst>
        </pc:spChg>
        <pc:spChg chg="del">
          <ac:chgData name="Tran Nguyen Bao Ngoc" userId="bf2605ad4189dd43" providerId="LiveId" clId="{EDB91B9D-3695-47DE-ABF1-A254D77B1D3A}" dt="2023-12-04T00:10:29.928" v="330" actId="478"/>
          <ac:spMkLst>
            <pc:docMk/>
            <pc:sldMk cId="1335457152" sldId="2479"/>
            <ac:spMk id="4" creationId="{0D01DADA-AF39-3D76-362B-A179B6442E81}"/>
          </ac:spMkLst>
        </pc:spChg>
        <pc:spChg chg="add mod">
          <ac:chgData name="Tran Nguyen Bao Ngoc" userId="bf2605ad4189dd43" providerId="LiveId" clId="{EDB91B9D-3695-47DE-ABF1-A254D77B1D3A}" dt="2023-12-04T00:11:10.196" v="336" actId="14100"/>
          <ac:spMkLst>
            <pc:docMk/>
            <pc:sldMk cId="1335457152" sldId="2479"/>
            <ac:spMk id="8" creationId="{1979FF16-CE76-9328-A02E-93BA880803B0}"/>
          </ac:spMkLst>
        </pc:spChg>
        <pc:picChg chg="add mod">
          <ac:chgData name="Tran Nguyen Bao Ngoc" userId="bf2605ad4189dd43" providerId="LiveId" clId="{EDB91B9D-3695-47DE-ABF1-A254D77B1D3A}" dt="2023-12-04T00:10:53.080" v="333" actId="14100"/>
          <ac:picMkLst>
            <pc:docMk/>
            <pc:sldMk cId="1335457152" sldId="2479"/>
            <ac:picMk id="6" creationId="{84F83938-97D7-708B-96B8-7146372B815C}"/>
          </ac:picMkLst>
        </pc:picChg>
      </pc:sldChg>
      <pc:sldChg chg="addSp delSp modSp new mod">
        <pc:chgData name="Tran Nguyen Bao Ngoc" userId="bf2605ad4189dd43" providerId="LiveId" clId="{EDB91B9D-3695-47DE-ABF1-A254D77B1D3A}" dt="2023-12-04T00:13:41.309" v="349" actId="14100"/>
        <pc:sldMkLst>
          <pc:docMk/>
          <pc:sldMk cId="3839845164" sldId="2480"/>
        </pc:sldMkLst>
        <pc:spChg chg="del">
          <ac:chgData name="Tran Nguyen Bao Ngoc" userId="bf2605ad4189dd43" providerId="LiveId" clId="{EDB91B9D-3695-47DE-ABF1-A254D77B1D3A}" dt="2023-12-04T00:13:16.343" v="343" actId="478"/>
          <ac:spMkLst>
            <pc:docMk/>
            <pc:sldMk cId="3839845164" sldId="2480"/>
            <ac:spMk id="2" creationId="{38D61294-B12F-4D92-B339-43FB58E8040F}"/>
          </ac:spMkLst>
        </pc:spChg>
        <pc:spChg chg="del">
          <ac:chgData name="Tran Nguyen Bao Ngoc" userId="bf2605ad4189dd43" providerId="LiveId" clId="{EDB91B9D-3695-47DE-ABF1-A254D77B1D3A}" dt="2023-12-04T00:13:18.056" v="344" actId="478"/>
          <ac:spMkLst>
            <pc:docMk/>
            <pc:sldMk cId="3839845164" sldId="2480"/>
            <ac:spMk id="3" creationId="{1A2C24A8-A417-B6A3-46C5-19DE9D5A7119}"/>
          </ac:spMkLst>
        </pc:spChg>
        <pc:spChg chg="del">
          <ac:chgData name="Tran Nguyen Bao Ngoc" userId="bf2605ad4189dd43" providerId="LiveId" clId="{EDB91B9D-3695-47DE-ABF1-A254D77B1D3A}" dt="2023-12-04T00:13:19.396" v="345" actId="478"/>
          <ac:spMkLst>
            <pc:docMk/>
            <pc:sldMk cId="3839845164" sldId="2480"/>
            <ac:spMk id="4" creationId="{0C7311D4-AF90-80AD-290A-241226BE8ABE}"/>
          </ac:spMkLst>
        </pc:spChg>
        <pc:picChg chg="add mod">
          <ac:chgData name="Tran Nguyen Bao Ngoc" userId="bf2605ad4189dd43" providerId="LiveId" clId="{EDB91B9D-3695-47DE-ABF1-A254D77B1D3A}" dt="2023-12-04T00:13:41.309" v="349" actId="14100"/>
          <ac:picMkLst>
            <pc:docMk/>
            <pc:sldMk cId="3839845164" sldId="2480"/>
            <ac:picMk id="6" creationId="{A2A45A89-40B6-2734-E79A-D1B8656E1EE1}"/>
          </ac:picMkLst>
        </pc:picChg>
      </pc:sldChg>
      <pc:sldChg chg="addSp delSp modSp add mod">
        <pc:chgData name="Tran Nguyen Bao Ngoc" userId="bf2605ad4189dd43" providerId="LiveId" clId="{EDB91B9D-3695-47DE-ABF1-A254D77B1D3A}" dt="2023-12-04T00:14:02.308" v="354" actId="1076"/>
        <pc:sldMkLst>
          <pc:docMk/>
          <pc:sldMk cId="2674185109" sldId="2481"/>
        </pc:sldMkLst>
        <pc:picChg chg="add mod">
          <ac:chgData name="Tran Nguyen Bao Ngoc" userId="bf2605ad4189dd43" providerId="LiveId" clId="{EDB91B9D-3695-47DE-ABF1-A254D77B1D3A}" dt="2023-12-04T00:14:02.308" v="354" actId="1076"/>
          <ac:picMkLst>
            <pc:docMk/>
            <pc:sldMk cId="2674185109" sldId="2481"/>
            <ac:picMk id="2" creationId="{C4F2E0CE-8E7A-B49F-2D7E-53CE3FEE19F7}"/>
          </ac:picMkLst>
        </pc:picChg>
        <pc:picChg chg="del">
          <ac:chgData name="Tran Nguyen Bao Ngoc" userId="bf2605ad4189dd43" providerId="LiveId" clId="{EDB91B9D-3695-47DE-ABF1-A254D77B1D3A}" dt="2023-12-04T00:13:55.922" v="351" actId="478"/>
          <ac:picMkLst>
            <pc:docMk/>
            <pc:sldMk cId="2674185109" sldId="2481"/>
            <ac:picMk id="6" creationId="{A2A45A89-40B6-2734-E79A-D1B8656E1EE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oNgoc250491/BTL-Congnghephanme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smart printing service for students at HCMUT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Version 1.0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18C086-DAB5-9A5C-EC4A-62DE5E2E9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370434"/>
              </p:ext>
            </p:extLst>
          </p:nvPr>
        </p:nvGraphicFramePr>
        <p:xfrm>
          <a:off x="773113" y="4800111"/>
          <a:ext cx="3574415" cy="685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25450">
                  <a:extLst>
                    <a:ext uri="{9D8B030D-6E8A-4147-A177-3AD203B41FA5}">
                      <a16:colId xmlns:a16="http://schemas.microsoft.com/office/drawing/2014/main" val="3496232264"/>
                    </a:ext>
                  </a:extLst>
                </a:gridCol>
                <a:gridCol w="742204">
                  <a:extLst>
                    <a:ext uri="{9D8B030D-6E8A-4147-A177-3AD203B41FA5}">
                      <a16:colId xmlns:a16="http://schemas.microsoft.com/office/drawing/2014/main" val="906552688"/>
                    </a:ext>
                  </a:extLst>
                </a:gridCol>
                <a:gridCol w="1744456">
                  <a:extLst>
                    <a:ext uri="{9D8B030D-6E8A-4147-A177-3AD203B41FA5}">
                      <a16:colId xmlns:a16="http://schemas.microsoft.com/office/drawing/2014/main" val="3959943506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376028422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MSSV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HỌ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TÊN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20502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1933117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Nguyễn Mạnh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Thông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2095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2233119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Trần Nguyễn Bảo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Ngọc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727908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B45407AD-68B7-AA46-CD44-979945233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113" y="4298258"/>
            <a:ext cx="29246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GVHD: PGS. TS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Nguyễn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Đức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Anh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2 System modeling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18773-BD80-D64A-ACB3-8C885CA35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55C04B-A0AB-76A4-5A4B-FB562CDE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2" y="354862"/>
            <a:ext cx="5897218" cy="884238"/>
          </a:xfrm>
        </p:spPr>
        <p:txBody>
          <a:bodyPr/>
          <a:lstStyle/>
          <a:p>
            <a:r>
              <a:rPr lang="en-US" dirty="0"/>
              <a:t>System modeling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516A3D-1CCF-2372-5219-1F3519DC6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1" y="24572"/>
            <a:ext cx="8667750" cy="85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40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8BDEA-EA1A-3713-7B68-29B1C2090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9C8CF-294B-E164-24EB-6D3DFB4CD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0" y="-1685765"/>
            <a:ext cx="10110993" cy="85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73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18773-BD80-D64A-ACB3-8C885CA35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55C04B-A0AB-76A4-5A4B-FB562CDE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2" y="354862"/>
            <a:ext cx="5897218" cy="884238"/>
          </a:xfrm>
        </p:spPr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D1554-688F-5AD4-00A8-F69F98E28C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8322" y="1288963"/>
            <a:ext cx="4023360" cy="464871"/>
          </a:xfrm>
        </p:spPr>
        <p:txBody>
          <a:bodyPr/>
          <a:lstStyle/>
          <a:p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management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7260A-9B69-AB6D-AD9D-E2A71E85F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27" y="1803697"/>
            <a:ext cx="9778696" cy="50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40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18773-BD80-D64A-ACB3-8C885CA35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55C04B-A0AB-76A4-5A4B-FB562CDE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2" y="354862"/>
            <a:ext cx="5897218" cy="884238"/>
          </a:xfrm>
        </p:spPr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D1554-688F-5AD4-00A8-F69F98E28C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8322" y="1288963"/>
            <a:ext cx="4023360" cy="464871"/>
          </a:xfrm>
        </p:spPr>
        <p:txBody>
          <a:bodyPr/>
          <a:lstStyle/>
          <a:p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Print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ordering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0051F-6144-712D-609A-C96629957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682" y="95845"/>
            <a:ext cx="7511997" cy="676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72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18773-BD80-D64A-ACB3-8C885CA35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55C04B-A0AB-76A4-5A4B-FB562CDE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2" y="354862"/>
            <a:ext cx="5897218" cy="884238"/>
          </a:xfrm>
        </p:spPr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D1554-688F-5AD4-00A8-F69F98E28C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8322" y="1288963"/>
            <a:ext cx="4023360" cy="464871"/>
          </a:xfrm>
        </p:spPr>
        <p:txBody>
          <a:bodyPr/>
          <a:lstStyle/>
          <a:p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Printer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management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784E3-A301-E8C8-04BF-84A70438B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15" y="1803696"/>
            <a:ext cx="9282402" cy="49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58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18773-BD80-D64A-ACB3-8C885CA35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55C04B-A0AB-76A4-5A4B-FB562CDE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2" y="354862"/>
            <a:ext cx="5897218" cy="884238"/>
          </a:xfrm>
        </p:spPr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D1554-688F-5AD4-00A8-F69F98E28C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8322" y="1288963"/>
            <a:ext cx="4023360" cy="464871"/>
          </a:xfrm>
        </p:spPr>
        <p:txBody>
          <a:bodyPr/>
          <a:lstStyle/>
          <a:p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Online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payment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F343A-60A6-3F4A-A019-F74AF28C5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0" y="1647962"/>
            <a:ext cx="8648038" cy="55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72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3 Architecture design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920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18773-BD80-D64A-ACB3-8C885CA35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55C04B-A0AB-76A4-5A4B-FB562CDE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2" y="354862"/>
            <a:ext cx="5897218" cy="884238"/>
          </a:xfrm>
        </p:spPr>
        <p:txBody>
          <a:bodyPr/>
          <a:lstStyle/>
          <a:p>
            <a:r>
              <a:rPr lang="en-US" dirty="0"/>
              <a:t>Architecture design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D1554-688F-5AD4-00A8-F69F98E28C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8322" y="1288963"/>
            <a:ext cx="4023360" cy="464871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ayered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architecture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BA1C0-114C-03EA-431C-7ACE343F9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01" y="1912938"/>
            <a:ext cx="8896013" cy="48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20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262871"/>
            <a:ext cx="5897218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Task 4 Implementation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43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RESULTS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TASK 1 - 4</a:t>
            </a:r>
          </a:p>
          <a:p>
            <a:r>
              <a:rPr lang="en-US" dirty="0"/>
              <a:t>DATABASE</a:t>
            </a:r>
          </a:p>
          <a:p>
            <a:r>
              <a:rPr lang="en-US" dirty="0"/>
              <a:t>TEAM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E6916-99F8-969C-CEA8-EA783151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83938-97D7-708B-96B8-7146372B8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" y="351789"/>
            <a:ext cx="9915428" cy="5296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79FF16-CE76-9328-A02E-93BA880803B0}"/>
              </a:ext>
            </a:extLst>
          </p:cNvPr>
          <p:cNvSpPr txBox="1"/>
          <p:nvPr/>
        </p:nvSpPr>
        <p:spPr>
          <a:xfrm>
            <a:off x="342899" y="5594731"/>
            <a:ext cx="10448925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git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clone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https://github.com/BaoNgoc250491/BTL-Congnghephanmem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457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E9032-D56F-D1DE-F64D-A102663F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45A89-40B6-2734-E79A-D1B8656E1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" y="150176"/>
            <a:ext cx="9398318" cy="64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45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E9032-D56F-D1DE-F64D-A102663F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F2E0CE-8E7A-B49F-2D7E-53CE3FEE1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72" y="27173"/>
            <a:ext cx="6754178" cy="680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85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12" name="Online Image Placeholder 11" descr="Smart Phone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dirty="0"/>
              <a:t>Task 1 Requirement elicitation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0F73973-9253-543E-F01D-0F6B29850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455468"/>
              </p:ext>
            </p:extLst>
          </p:nvPr>
        </p:nvGraphicFramePr>
        <p:xfrm>
          <a:off x="6225539" y="2257497"/>
          <a:ext cx="5575936" cy="3580016"/>
        </p:xfrm>
        <a:graphic>
          <a:graphicData uri="http://schemas.openxmlformats.org/drawingml/2006/table">
            <a:tbl>
              <a:tblPr firstRow="1" firstCol="1" bandRow="1"/>
              <a:tblGrid>
                <a:gridCol w="1537336">
                  <a:extLst>
                    <a:ext uri="{9D8B030D-6E8A-4147-A177-3AD203B41FA5}">
                      <a16:colId xmlns:a16="http://schemas.microsoft.com/office/drawing/2014/main" val="4272322391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1439901001"/>
                    </a:ext>
                  </a:extLst>
                </a:gridCol>
              </a:tblGrid>
              <a:tr h="354734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Sinh viên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2301" marR="52301" marT="52301" marB="5230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Tất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cả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sinh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viên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 </a:t>
                      </a:r>
                    </a:p>
                    <a:p>
                      <a:pPr marL="342900" marR="0" lvl="0" indent="-34290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Tập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trung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vào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nhóm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Sinh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viên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Bách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Khoa: User ID</a:t>
                      </a:r>
                    </a:p>
                  </a:txBody>
                  <a:tcPr marL="52301" marR="52301" marT="52301" marB="5230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097374"/>
                  </a:ext>
                </a:extLst>
              </a:tr>
              <a:tr h="354734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Đặt hàng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2301" marR="52301" marT="52301" marB="5230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Web-based app</a:t>
                      </a:r>
                    </a:p>
                    <a:p>
                      <a:pPr marL="342900" marR="0" lvl="0" indent="-34290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Mobile app</a:t>
                      </a:r>
                    </a:p>
                  </a:txBody>
                  <a:tcPr marL="52301" marR="52301" marT="52301" marB="5230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282346"/>
                  </a:ext>
                </a:extLst>
              </a:tr>
              <a:tr h="354734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Giao nhận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2301" marR="52301" marT="52301" marB="5230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Đến tại nơi xác định để nhận tài liệu</a:t>
                      </a:r>
                    </a:p>
                    <a:p>
                      <a:pPr marL="342900" marR="0" lvl="0" indent="-34290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Giao tài liệu tận nơi</a:t>
                      </a:r>
                    </a:p>
                  </a:txBody>
                  <a:tcPr marL="52301" marR="52301" marT="52301" marB="5230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488612"/>
                  </a:ext>
                </a:extLst>
              </a:tr>
              <a:tr h="354734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Thanh toán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2301" marR="52301" marT="52301" marB="5230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Trả tiền trước</a:t>
                      </a:r>
                    </a:p>
                    <a:p>
                      <a:pPr marL="342900" marR="0" lvl="0" indent="-34290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Các lựa chọn thanh toán: VISA, MOMO, ZALO PAY</a:t>
                      </a:r>
                    </a:p>
                  </a:txBody>
                  <a:tcPr marL="52301" marR="52301" marT="52301" marB="5230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828904"/>
                  </a:ext>
                </a:extLst>
              </a:tr>
              <a:tr h="354734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Đặt lệnh in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2301" marR="52301" marT="52301" marB="5230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Default, xác định số lượng free pages</a:t>
                      </a:r>
                    </a:p>
                    <a:p>
                      <a:pPr marL="342900" marR="0" lvl="0" indent="-34290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Buy Printing Pages, số lượng pages mua thêm</a:t>
                      </a:r>
                    </a:p>
                  </a:txBody>
                  <a:tcPr marL="52301" marR="52301" marT="52301" marB="5230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161693"/>
                  </a:ext>
                </a:extLst>
              </a:tr>
              <a:tr h="354734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Tùy chọn in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2301" marR="52301" marT="52301" marB="5230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Default, A4, in trắng đen, 2 mặt, giấy thường, model máy</a:t>
                      </a:r>
                    </a:p>
                    <a:p>
                      <a:pPr marL="342900" marR="0" lvl="0" indent="-34290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Option khác: A5/A3, in màu, in 1 mặt, giấy bìa cứng</a:t>
                      </a:r>
                      <a:r>
                        <a:rPr lang="vi-VN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2301" marR="52301" marT="52301" marB="5230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910390"/>
                  </a:ext>
                </a:extLst>
              </a:tr>
              <a:tr h="354734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Các vai trò chủ yếu (Role)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2301" marR="52301" marT="52301" marB="5230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Sinh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viên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nhân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viên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in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ấn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chuyển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phát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tài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liệu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2301" marR="52301" marT="52301" marB="5230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625633"/>
                  </a:ext>
                </a:extLst>
              </a:tr>
              <a:tr h="222684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Thời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gian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2301" marR="52301" marT="52301" marB="5230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Hỗ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trợ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thời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gian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giao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/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nhận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tài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liệu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2301" marR="52301" marT="52301" marB="5230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370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FF9C1-735A-3DFC-47F7-DCA71FA777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8322" y="1288963"/>
            <a:ext cx="4023360" cy="464871"/>
          </a:xfrm>
        </p:spPr>
        <p:txBody>
          <a:bodyPr/>
          <a:lstStyle/>
          <a:p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Printer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18773-BD80-D64A-ACB3-8C885CA35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55C04B-A0AB-76A4-5A4B-FB562CDE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2" y="354862"/>
            <a:ext cx="5897218" cy="88423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130EB-E1A2-CA6B-0B83-15478EB6017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682" y="257175"/>
            <a:ext cx="7011643" cy="624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5464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FF9C1-735A-3DFC-47F7-DCA71FA777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8322" y="1288963"/>
            <a:ext cx="4023360" cy="464871"/>
          </a:xfrm>
        </p:spPr>
        <p:txBody>
          <a:bodyPr/>
          <a:lstStyle/>
          <a:p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Printer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18773-BD80-D64A-ACB3-8C885CA35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55C04B-A0AB-76A4-5A4B-FB562CDE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2" y="354862"/>
            <a:ext cx="5897218" cy="88423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7E60144-B14A-1138-C35B-23EEC37BF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135030"/>
              </p:ext>
            </p:extLst>
          </p:nvPr>
        </p:nvGraphicFramePr>
        <p:xfrm>
          <a:off x="4746331" y="242156"/>
          <a:ext cx="6940842" cy="654555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454319">
                  <a:extLst>
                    <a:ext uri="{9D8B030D-6E8A-4147-A177-3AD203B41FA5}">
                      <a16:colId xmlns:a16="http://schemas.microsoft.com/office/drawing/2014/main" val="1420762909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214268701"/>
                    </a:ext>
                  </a:extLst>
                </a:gridCol>
                <a:gridCol w="4943473">
                  <a:extLst>
                    <a:ext uri="{9D8B030D-6E8A-4147-A177-3AD203B41FA5}">
                      <a16:colId xmlns:a16="http://schemas.microsoft.com/office/drawing/2014/main" val="1092399124"/>
                    </a:ext>
                  </a:extLst>
                </a:gridCol>
              </a:tblGrid>
              <a:tr h="46673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 case ID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Tên use case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Mô tả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extLst>
                  <a:ext uri="{0D108BD9-81ED-4DB2-BD59-A6C34878D82A}">
                    <a16:rowId xmlns:a16="http://schemas.microsoft.com/office/drawing/2014/main" val="2873413903"/>
                  </a:ext>
                </a:extLst>
              </a:tr>
              <a:tr h="6834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Access by QR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Truy cập vào trang web / mobile app của trường với account Student ID bằng mã QR code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extLst>
                  <a:ext uri="{0D108BD9-81ED-4DB2-BD59-A6C34878D82A}">
                    <a16:rowId xmlns:a16="http://schemas.microsoft.com/office/drawing/2014/main" val="636379286"/>
                  </a:ext>
                </a:extLst>
              </a:tr>
              <a:tr h="21099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Print Order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Đặt lệnh in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extLst>
                  <a:ext uri="{0D108BD9-81ED-4DB2-BD59-A6C34878D82A}">
                    <a16:rowId xmlns:a16="http://schemas.microsoft.com/office/drawing/2014/main" val="1808432626"/>
                  </a:ext>
                </a:extLst>
              </a:tr>
              <a:tr h="44721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Manage account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Quản lý tài khoản của người dùng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extLst>
                  <a:ext uri="{0D108BD9-81ED-4DB2-BD59-A6C34878D82A}">
                    <a16:rowId xmlns:a16="http://schemas.microsoft.com/office/drawing/2014/main" val="968468052"/>
                  </a:ext>
                </a:extLst>
              </a:tr>
              <a:tr h="21099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Delivery order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Đặt phương thức giao nhận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extLst>
                  <a:ext uri="{0D108BD9-81ED-4DB2-BD59-A6C34878D82A}">
                    <a16:rowId xmlns:a16="http://schemas.microsoft.com/office/drawing/2014/main" val="623515290"/>
                  </a:ext>
                </a:extLst>
              </a:tr>
              <a:tr h="44721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Make payment online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Thanh toán trực tuyến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extLst>
                  <a:ext uri="{0D108BD9-81ED-4DB2-BD59-A6C34878D82A}">
                    <a16:rowId xmlns:a16="http://schemas.microsoft.com/office/drawing/2014/main" val="1503459421"/>
                  </a:ext>
                </a:extLst>
              </a:tr>
              <a:tr h="44721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History management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Lưu lại danh sách các file đã in trên database theo ngày tháng in file trong 30 ngày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extLst>
                  <a:ext uri="{0D108BD9-81ED-4DB2-BD59-A6C34878D82A}">
                    <a16:rowId xmlns:a16="http://schemas.microsoft.com/office/drawing/2014/main" val="3256171388"/>
                  </a:ext>
                </a:extLst>
              </a:tr>
              <a:tr h="44721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Send feedback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Gửi phản hồi và đánh giá chất lượng dịch vụ in ấn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extLst>
                  <a:ext uri="{0D108BD9-81ED-4DB2-BD59-A6C34878D82A}">
                    <a16:rowId xmlns:a16="http://schemas.microsoft.com/office/drawing/2014/main" val="2891800002"/>
                  </a:ext>
                </a:extLst>
              </a:tr>
              <a:tr h="44721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Manage order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Nhận lệnh order, điều phối, xác định tiến trình, thứ tự in ấn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extLst>
                  <a:ext uri="{0D108BD9-81ED-4DB2-BD59-A6C34878D82A}">
                    <a16:rowId xmlns:a16="http://schemas.microsoft.com/office/drawing/2014/main" val="884865024"/>
                  </a:ext>
                </a:extLst>
              </a:tr>
              <a:tr h="44721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Receive order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Thi hành yêu cầu in ấn từ quản lý bộ phận in ấn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extLst>
                  <a:ext uri="{0D108BD9-81ED-4DB2-BD59-A6C34878D82A}">
                    <a16:rowId xmlns:a16="http://schemas.microsoft.com/office/drawing/2014/main" val="1313698598"/>
                  </a:ext>
                </a:extLst>
              </a:tr>
              <a:tr h="21099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Sort order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Sắp xếp thứ tự các file đã in ấn xong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extLst>
                  <a:ext uri="{0D108BD9-81ED-4DB2-BD59-A6C34878D82A}">
                    <a16:rowId xmlns:a16="http://schemas.microsoft.com/office/drawing/2014/main" val="512476368"/>
                  </a:ext>
                </a:extLst>
              </a:tr>
              <a:tr h="44721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Boarding delivery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Xác định phương thức giao nhận file đã in ấn xong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extLst>
                  <a:ext uri="{0D108BD9-81ED-4DB2-BD59-A6C34878D82A}">
                    <a16:rowId xmlns:a16="http://schemas.microsoft.com/office/drawing/2014/main" val="2336629309"/>
                  </a:ext>
                </a:extLst>
              </a:tr>
              <a:tr h="44721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Manage deliver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Sắp xếp thứ tự và chuyển phát các file đã in ấn xong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extLst>
                  <a:ext uri="{0D108BD9-81ED-4DB2-BD59-A6C34878D82A}">
                    <a16:rowId xmlns:a16="http://schemas.microsoft.com/office/drawing/2014/main" val="3814747606"/>
                  </a:ext>
                </a:extLst>
              </a:tr>
              <a:tr h="6834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Notify state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Thông </a:t>
                      </a:r>
                      <a:r>
                        <a:rPr lang="en-US" sz="1200" dirty="0" err="1">
                          <a:effectLst/>
                        </a:rPr>
                        <a:t>báo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trạng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thái</a:t>
                      </a:r>
                      <a:r>
                        <a:rPr lang="en-US" sz="1200" dirty="0">
                          <a:effectLst/>
                        </a:rPr>
                        <a:t> order (</a:t>
                      </a:r>
                      <a:r>
                        <a:rPr lang="en-US" sz="1200" dirty="0" err="1">
                          <a:effectLst/>
                        </a:rPr>
                        <a:t>nhận</a:t>
                      </a:r>
                      <a:r>
                        <a:rPr lang="en-US" sz="1200" dirty="0">
                          <a:effectLst/>
                        </a:rPr>
                        <a:t> file, </a:t>
                      </a:r>
                      <a:r>
                        <a:rPr lang="en-US" sz="1200" dirty="0" err="1">
                          <a:effectLst/>
                        </a:rPr>
                        <a:t>đang</a:t>
                      </a:r>
                      <a:r>
                        <a:rPr lang="en-US" sz="1200" dirty="0">
                          <a:effectLst/>
                        </a:rPr>
                        <a:t> in, </a:t>
                      </a:r>
                      <a:r>
                        <a:rPr lang="en-US" sz="1200" dirty="0" err="1">
                          <a:effectLst/>
                        </a:rPr>
                        <a:t>đã</a:t>
                      </a:r>
                      <a:r>
                        <a:rPr lang="en-US" sz="1200" dirty="0">
                          <a:effectLst/>
                        </a:rPr>
                        <a:t> in, </a:t>
                      </a:r>
                      <a:r>
                        <a:rPr lang="en-US" sz="1200" dirty="0" err="1">
                          <a:effectLst/>
                        </a:rPr>
                        <a:t>sẵn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sàng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giao</a:t>
                      </a:r>
                      <a:r>
                        <a:rPr lang="en-US" sz="1200" dirty="0">
                          <a:effectLst/>
                        </a:rPr>
                        <a:t>, </a:t>
                      </a:r>
                      <a:r>
                        <a:rPr lang="en-US" sz="1200" dirty="0" err="1">
                          <a:effectLst/>
                        </a:rPr>
                        <a:t>đã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giao</a:t>
                      </a:r>
                      <a:r>
                        <a:rPr lang="en-US" sz="1200" dirty="0">
                          <a:effectLst/>
                        </a:rPr>
                        <a:t>) </a:t>
                      </a:r>
                      <a:r>
                        <a:rPr lang="en-US" sz="1200" dirty="0" err="1">
                          <a:effectLst/>
                        </a:rPr>
                        <a:t>cho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quản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lý</a:t>
                      </a:r>
                      <a:r>
                        <a:rPr lang="en-US" sz="1200" dirty="0">
                          <a:effectLst/>
                        </a:rPr>
                        <a:t> in </a:t>
                      </a:r>
                      <a:r>
                        <a:rPr lang="en-US" sz="1200" dirty="0" err="1">
                          <a:effectLst/>
                        </a:rPr>
                        <a:t>ấn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và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sinh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viên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460" marR="49460" marT="0" marB="0" anchor="ctr"/>
                </a:tc>
                <a:extLst>
                  <a:ext uri="{0D108BD9-81ED-4DB2-BD59-A6C34878D82A}">
                    <a16:rowId xmlns:a16="http://schemas.microsoft.com/office/drawing/2014/main" val="3187710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534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FF9C1-735A-3DFC-47F7-DCA71FA777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8322" y="1288963"/>
            <a:ext cx="4023360" cy="464871"/>
          </a:xfrm>
        </p:spPr>
        <p:txBody>
          <a:bodyPr/>
          <a:lstStyle/>
          <a:p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Printer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18773-BD80-D64A-ACB3-8C885CA35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55C04B-A0AB-76A4-5A4B-FB562CDE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2" y="354862"/>
            <a:ext cx="5897218" cy="88423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879C9-FCEF-FEC0-0A8C-6E69B1F305C0}"/>
              </a:ext>
            </a:extLst>
          </p:cNvPr>
          <p:cNvSpPr txBox="1"/>
          <p:nvPr/>
        </p:nvSpPr>
        <p:spPr>
          <a:xfrm>
            <a:off x="-1190625" y="1791102"/>
            <a:ext cx="6096000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vi-VN" sz="1800" b="1" i="1" dirty="0" err="1">
                <a:solidFill>
                  <a:srgbClr val="000000"/>
                </a:solidFill>
                <a:effectLst/>
                <a:latin typeface="Arial-BoldItalicMT"/>
                <a:ea typeface="Times New Roman" panose="02020603050405020304" pitchFamily="18" charset="0"/>
              </a:rPr>
              <a:t>Account</a:t>
            </a:r>
            <a:r>
              <a:rPr lang="vi-VN" sz="1800" b="1" i="1" dirty="0">
                <a:solidFill>
                  <a:srgbClr val="000000"/>
                </a:solidFill>
                <a:effectLst/>
                <a:latin typeface="Arial-BoldItalicMT"/>
                <a:ea typeface="Times New Roman" panose="02020603050405020304" pitchFamily="18" charset="0"/>
              </a:rPr>
              <a:t> </a:t>
            </a:r>
            <a:r>
              <a:rPr lang="vi-VN" sz="1800" b="1" i="1" dirty="0" err="1">
                <a:solidFill>
                  <a:srgbClr val="000000"/>
                </a:solidFill>
                <a:effectLst/>
                <a:latin typeface="Arial-BoldItalicMT"/>
                <a:ea typeface="Times New Roman" panose="02020603050405020304" pitchFamily="18" charset="0"/>
              </a:rPr>
              <a:t>Management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63FA8-B301-0138-8603-86DC79809D82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682" y="1288963"/>
            <a:ext cx="7383118" cy="49499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920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FF9C1-735A-3DFC-47F7-DCA71FA777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8322" y="1288963"/>
            <a:ext cx="4023360" cy="464871"/>
          </a:xfrm>
        </p:spPr>
        <p:txBody>
          <a:bodyPr/>
          <a:lstStyle/>
          <a:p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Printer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18773-BD80-D64A-ACB3-8C885CA35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55C04B-A0AB-76A4-5A4B-FB562CDE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2" y="354862"/>
            <a:ext cx="5897218" cy="88423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879C9-FCEF-FEC0-0A8C-6E69B1F305C0}"/>
              </a:ext>
            </a:extLst>
          </p:cNvPr>
          <p:cNvSpPr txBox="1"/>
          <p:nvPr/>
        </p:nvSpPr>
        <p:spPr>
          <a:xfrm>
            <a:off x="-1190625" y="1791102"/>
            <a:ext cx="6096000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vi-VN" sz="1800" b="1" i="1" dirty="0" err="1">
                <a:solidFill>
                  <a:srgbClr val="000000"/>
                </a:solidFill>
                <a:effectLst/>
                <a:latin typeface="Arial-BoldItalicMT"/>
                <a:ea typeface="Times New Roman" panose="02020603050405020304" pitchFamily="18" charset="0"/>
              </a:rPr>
              <a:t>Print</a:t>
            </a:r>
            <a:r>
              <a:rPr lang="vi-VN" sz="1800" b="1" i="1" dirty="0">
                <a:solidFill>
                  <a:srgbClr val="000000"/>
                </a:solidFill>
                <a:effectLst/>
                <a:latin typeface="Arial-BoldItalicMT"/>
                <a:ea typeface="Times New Roman" panose="02020603050405020304" pitchFamily="18" charset="0"/>
              </a:rPr>
              <a:t> </a:t>
            </a:r>
            <a:r>
              <a:rPr lang="vi-VN" sz="1800" b="1" i="1" dirty="0" err="1">
                <a:solidFill>
                  <a:srgbClr val="000000"/>
                </a:solidFill>
                <a:effectLst/>
                <a:latin typeface="Arial-BoldItalicMT"/>
                <a:ea typeface="Times New Roman" panose="02020603050405020304" pitchFamily="18" charset="0"/>
              </a:rPr>
              <a:t>Order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0215D1-5D6C-810E-4C24-65533DB4A2BB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681" y="0"/>
            <a:ext cx="7197587" cy="670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1231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FF9C1-735A-3DFC-47F7-DCA71FA777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8322" y="1288963"/>
            <a:ext cx="4023360" cy="464871"/>
          </a:xfrm>
        </p:spPr>
        <p:txBody>
          <a:bodyPr/>
          <a:lstStyle/>
          <a:p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Printer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18773-BD80-D64A-ACB3-8C885CA35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55C04B-A0AB-76A4-5A4B-FB562CDE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2" y="354862"/>
            <a:ext cx="5897218" cy="88423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879C9-FCEF-FEC0-0A8C-6E69B1F305C0}"/>
              </a:ext>
            </a:extLst>
          </p:cNvPr>
          <p:cNvSpPr txBox="1"/>
          <p:nvPr/>
        </p:nvSpPr>
        <p:spPr>
          <a:xfrm>
            <a:off x="-1190625" y="1791102"/>
            <a:ext cx="6096000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vi-VN" sz="1800" b="1" i="1" dirty="0" err="1">
                <a:solidFill>
                  <a:srgbClr val="000000"/>
                </a:solidFill>
                <a:effectLst/>
                <a:latin typeface="Arial-BoldItalicMT"/>
                <a:ea typeface="Times New Roman" panose="02020603050405020304" pitchFamily="18" charset="0"/>
              </a:rPr>
              <a:t>Delivery</a:t>
            </a:r>
            <a:r>
              <a:rPr lang="vi-VN" sz="1800" b="1" i="1" dirty="0">
                <a:solidFill>
                  <a:srgbClr val="000000"/>
                </a:solidFill>
                <a:effectLst/>
                <a:latin typeface="Arial-BoldItalicMT"/>
                <a:ea typeface="Times New Roman" panose="02020603050405020304" pitchFamily="18" charset="0"/>
              </a:rPr>
              <a:t> </a:t>
            </a:r>
            <a:r>
              <a:rPr lang="vi-VN" sz="1800" b="1" i="1" dirty="0" err="1">
                <a:solidFill>
                  <a:srgbClr val="000000"/>
                </a:solidFill>
                <a:effectLst/>
                <a:latin typeface="Arial-BoldItalicMT"/>
                <a:ea typeface="Times New Roman" panose="02020603050405020304" pitchFamily="18" charset="0"/>
              </a:rPr>
              <a:t>Order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44DAF-CBA3-AECA-04D7-BA67095D0FE5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311828"/>
            <a:ext cx="7334250" cy="58794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5603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FF9C1-735A-3DFC-47F7-DCA71FA777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8322" y="1288963"/>
            <a:ext cx="4023360" cy="464871"/>
          </a:xfrm>
        </p:spPr>
        <p:txBody>
          <a:bodyPr/>
          <a:lstStyle/>
          <a:p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Printer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18773-BD80-D64A-ACB3-8C885CA35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55C04B-A0AB-76A4-5A4B-FB562CDE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2" y="354862"/>
            <a:ext cx="5897218" cy="88423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879C9-FCEF-FEC0-0A8C-6E69B1F305C0}"/>
              </a:ext>
            </a:extLst>
          </p:cNvPr>
          <p:cNvSpPr txBox="1"/>
          <p:nvPr/>
        </p:nvSpPr>
        <p:spPr>
          <a:xfrm>
            <a:off x="-1190625" y="1791102"/>
            <a:ext cx="6096000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vi-VN" sz="1800" b="1" i="1" dirty="0" err="1">
                <a:solidFill>
                  <a:srgbClr val="000000"/>
                </a:solidFill>
                <a:effectLst/>
                <a:latin typeface="Arial-BoldItalicMT"/>
                <a:ea typeface="Times New Roman" panose="02020603050405020304" pitchFamily="18" charset="0"/>
              </a:rPr>
              <a:t>Online</a:t>
            </a:r>
            <a:r>
              <a:rPr lang="vi-VN" sz="1800" b="1" i="1" dirty="0">
                <a:solidFill>
                  <a:srgbClr val="000000"/>
                </a:solidFill>
                <a:effectLst/>
                <a:latin typeface="Arial-BoldItalicMT"/>
                <a:ea typeface="Times New Roman" panose="02020603050405020304" pitchFamily="18" charset="0"/>
              </a:rPr>
              <a:t> </a:t>
            </a:r>
            <a:r>
              <a:rPr lang="vi-VN" sz="1800" b="1" i="1" dirty="0" err="1">
                <a:solidFill>
                  <a:srgbClr val="000000"/>
                </a:solidFill>
                <a:effectLst/>
                <a:latin typeface="Arial-BoldItalicMT"/>
                <a:ea typeface="Times New Roman" panose="02020603050405020304" pitchFamily="18" charset="0"/>
              </a:rPr>
              <a:t>Payment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2A4F86-66FF-8D01-80F7-B5FFA4247A82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00" y="354862"/>
            <a:ext cx="8166100" cy="480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312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" id="{969BE826-8665-45F1-A77E-2C1BF61E0D92}" vid="{76896FC0-3EF9-4C10-B34C-BB4B0D9C6D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02A8ED-1331-4C1D-8649-743D7BE164D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9E4EAC9-33DC-4CF0-BA31-C98F61CE47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D5DB56-3A71-4638-9571-EE877FD66E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{24D87DA3-088C-4E1E-B929-09FA01ED5B5F}tf55661986_win32</Template>
  <TotalTime>34</TotalTime>
  <Words>503</Words>
  <Application>Microsoft Office PowerPoint</Application>
  <PresentationFormat>Widescreen</PresentationFormat>
  <Paragraphs>142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Arial-BoldItalicMT</vt:lpstr>
      <vt:lpstr>Calibri</vt:lpstr>
      <vt:lpstr>Calibri Light</vt:lpstr>
      <vt:lpstr>Symbol</vt:lpstr>
      <vt:lpstr>Times New Roman</vt:lpstr>
      <vt:lpstr>Wingdings</vt:lpstr>
      <vt:lpstr>Office Theme</vt:lpstr>
      <vt:lpstr>A smart printing service for students at HCMUT</vt:lpstr>
      <vt:lpstr>RESULTS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Task 2 System modeling</vt:lpstr>
      <vt:lpstr>System modeling</vt:lpstr>
      <vt:lpstr>PowerPoint Presentation</vt:lpstr>
      <vt:lpstr>System modeling</vt:lpstr>
      <vt:lpstr>System modeling</vt:lpstr>
      <vt:lpstr>System modeling</vt:lpstr>
      <vt:lpstr>System modeling</vt:lpstr>
      <vt:lpstr>Task 3 Architecture design</vt:lpstr>
      <vt:lpstr>Architecture design</vt:lpstr>
      <vt:lpstr>Task 4 Implementation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smart printing service for students at HCMUT</dc:title>
  <dc:creator>Tran Nguyen Bao Ngoc</dc:creator>
  <cp:lastModifiedBy>Tran Nguyen Bao Ngoc</cp:lastModifiedBy>
  <cp:revision>1</cp:revision>
  <dcterms:created xsi:type="dcterms:W3CDTF">2023-12-03T23:40:38Z</dcterms:created>
  <dcterms:modified xsi:type="dcterms:W3CDTF">2023-12-04T00:14:47Z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